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saveSubsetFonts="1">
  <p:sldMasterIdLst>
    <p:sldMasterId id="2147483648" r:id="rId1"/>
  </p:sldMasterIdLst>
  <p:notesMasterIdLst>
    <p:notesMasterId r:id="rId4"/>
  </p:notesMasterIdLst>
  <p:handoutMasterIdLst>
    <p:handoutMasterId r:id="rId16"/>
  </p:handoutMasterIdLst>
  <p:sldIdLst>
    <p:sldId id="382" r:id="rId3"/>
    <p:sldId id="383" r:id="rId5"/>
    <p:sldId id="384" r:id="rId6"/>
    <p:sldId id="385" r:id="rId7"/>
    <p:sldId id="394" r:id="rId8"/>
    <p:sldId id="386" r:id="rId9"/>
    <p:sldId id="389" r:id="rId10"/>
    <p:sldId id="387" r:id="rId11"/>
    <p:sldId id="395" r:id="rId12"/>
    <p:sldId id="396" r:id="rId13"/>
    <p:sldId id="388" r:id="rId14"/>
    <p:sldId id="390" r:id="rId15"/>
  </p:sldIdLst>
  <p:sldSz cx="12192000" cy="6858000"/>
  <p:notesSz cx="6858000" cy="9144000"/>
  <p:embeddedFontLst>
    <p:embeddedFont>
      <p:font typeface="SimSun" panose="02010600030101010101" pitchFamily="2" charset="-122"/>
      <p:regular r:id="rId20"/>
    </p:embeddedFont>
    <p:embeddedFont>
      <p:font typeface="黑体" panose="02010609060101010101" pitchFamily="49" charset="-122"/>
      <p:regular r:id="rId21"/>
    </p:embeddedFont>
    <p:embeddedFont>
      <p:font typeface="Calibri" panose="020F0502020204030204" charset="0"/>
      <p:regular r:id="rId22"/>
      <p:bold r:id="rId23"/>
      <p:italic r:id="rId24"/>
      <p:boldItalic r:id="rId25"/>
    </p:embeddedFont>
    <p:embeddedFont>
      <p:font typeface="Meiryo UI" panose="020B0604030504040204" charset="-128"/>
      <p:regular r:id="rId26"/>
    </p:embeddedFont>
    <p:embeddedFont>
      <p:font typeface="Microsoft YaHei Light" panose="020B0502040204020203" charset="-122"/>
      <p:regular r:id="rId27"/>
    </p:embeddedFont>
    <p:embeddedFont>
      <p:font typeface="Microsoft YaHei" panose="020B0503020204020204" charset="-122"/>
      <p:regular r:id="rId28"/>
    </p:embeddedFont>
  </p:embeddedFontLst>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4F4FD"/>
    <a:srgbClr val="4B33B8"/>
    <a:srgbClr val="FFFFFF"/>
    <a:srgbClr val="140724"/>
    <a:srgbClr val="2E1151"/>
    <a:srgbClr val="5569B9"/>
    <a:srgbClr val="DCDCCF"/>
    <a:srgbClr val="6B8EA2"/>
    <a:srgbClr val="719595"/>
    <a:srgbClr val="EFF8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860" autoAdjust="0"/>
    <p:restoredTop sz="94660"/>
  </p:normalViewPr>
  <p:slideViewPr>
    <p:cSldViewPr snapToGrid="0">
      <p:cViewPr varScale="1">
        <p:scale>
          <a:sx n="115" d="100"/>
          <a:sy n="115" d="100"/>
        </p:scale>
        <p:origin x="61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9" Type="http://schemas.openxmlformats.org/officeDocument/2006/relationships/tags" Target="tags/tag13.xml"/><Relationship Id="rId28" Type="http://schemas.openxmlformats.org/officeDocument/2006/relationships/font" Target="fonts/font9.fntdata"/><Relationship Id="rId27" Type="http://schemas.openxmlformats.org/officeDocument/2006/relationships/font" Target="fonts/font8.fntdata"/><Relationship Id="rId26" Type="http://schemas.openxmlformats.org/officeDocument/2006/relationships/font" Target="fonts/font7.fntdata"/><Relationship Id="rId25" Type="http://schemas.openxmlformats.org/officeDocument/2006/relationships/font" Target="fonts/font6.fntdata"/><Relationship Id="rId24" Type="http://schemas.openxmlformats.org/officeDocument/2006/relationships/font" Target="fonts/font5.fntdata"/><Relationship Id="rId23" Type="http://schemas.openxmlformats.org/officeDocument/2006/relationships/font" Target="fonts/font4.fntdata"/><Relationship Id="rId22" Type="http://schemas.openxmlformats.org/officeDocument/2006/relationships/font" Target="fonts/font3.fntdata"/><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handoutMaster" Target="handoutMasters/handoutMaster1.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wdp>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25A8C7-CC1A-4A08-9B4B-31F43B054C7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E1B693-632D-4080-9CF6-EA28B66DC80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image2.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854199"/>
            <a:ext cx="9144000" cy="1655763"/>
          </a:xfrm>
        </p:spPr>
        <p:txBody>
          <a:bodyPr anchor="b">
            <a:normAutofit/>
          </a:bodyPr>
          <a:lstStyle>
            <a:lvl1pPr algn="ctr">
              <a:defRPr sz="7200" b="0"/>
            </a:lvl1pPr>
          </a:lstStyle>
          <a:p>
            <a:r>
              <a:rPr lang="zh-CN" altLang="en-US" dirty="0"/>
              <a:t>单击此处编辑标题</a:t>
            </a:r>
            <a:endParaRPr lang="zh-CN" altLang="en-US" dirty="0"/>
          </a:p>
        </p:txBody>
      </p:sp>
      <p:sp>
        <p:nvSpPr>
          <p:cNvPr id="3" name="副标题 2"/>
          <p:cNvSpPr>
            <a:spLocks noGrp="1"/>
          </p:cNvSpPr>
          <p:nvPr>
            <p:ph type="subTitle" idx="1"/>
          </p:nvPr>
        </p:nvSpPr>
        <p:spPr>
          <a:xfrm>
            <a:off x="1524000" y="3602038"/>
            <a:ext cx="9144000" cy="1655762"/>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dirty="0"/>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rot="1514436">
            <a:off x="6300718" y="-2601021"/>
            <a:ext cx="8977380" cy="5533714"/>
          </a:xfrm>
          <a:prstGeom prst="rect">
            <a:avLst/>
          </a:prstGeom>
        </p:spPr>
      </p:pic>
      <p:pic>
        <p:nvPicPr>
          <p:cNvPr id="4" name="图片 3"/>
          <p:cNvPicPr>
            <a:picLocks noChangeAspect="1"/>
          </p:cNvPicPr>
          <p:nvPr userDrawn="1"/>
        </p:nvPicPr>
        <p:blipFill>
          <a:blip r:embed="rId2"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rot="1514436">
            <a:off x="-3474272" y="5204830"/>
            <a:ext cx="8977380" cy="5533714"/>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atalog">
    <p:spTree>
      <p:nvGrpSpPr>
        <p:cNvPr id="1" name=""/>
        <p:cNvGrpSpPr/>
        <p:nvPr/>
      </p:nvGrpSpPr>
      <p:grpSpPr>
        <a:xfrm>
          <a:off x="0" y="0"/>
          <a:ext cx="0" cy="0"/>
          <a:chOff x="0" y="0"/>
          <a:chExt cx="0" cy="0"/>
        </a:xfrm>
      </p:grpSpPr>
      <p:sp>
        <p:nvSpPr>
          <p:cNvPr id="3" name="矩形 2"/>
          <p:cNvSpPr/>
          <p:nvPr userDrawn="1"/>
        </p:nvSpPr>
        <p:spPr>
          <a:xfrm>
            <a:off x="337499" y="279742"/>
            <a:ext cx="11517001" cy="6298834"/>
          </a:xfrm>
          <a:prstGeom prst="rect">
            <a:avLst/>
          </a:prstGeom>
          <a:solidFill>
            <a:schemeClr val="bg1">
              <a:lumMod val="9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Calibri" panose="020F0502020204030204" charset="0"/>
            </a:endParaRPr>
          </a:p>
        </p:txBody>
      </p:sp>
      <p:sp useBgFill="1">
        <p:nvSpPr>
          <p:cNvPr id="6" name="等腰三角形 5"/>
          <p:cNvSpPr>
            <a:spLocks noChangeAspect="1"/>
          </p:cNvSpPr>
          <p:nvPr userDrawn="1"/>
        </p:nvSpPr>
        <p:spPr>
          <a:xfrm flipV="1">
            <a:off x="5916046" y="279742"/>
            <a:ext cx="359906" cy="31028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Calibri" panose="020F050202020403020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Tm="2000">
        <p14:gallery dir="l"/>
      </p:transition>
    </mc:Choice>
    <mc:Fallback>
      <p:transition spd="slow" advTm="2000">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Inside page-1">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2000">
        <p15:prstTrans prst="crush"/>
      </p:transition>
    </mc:Choice>
    <mc:Fallback>
      <p:transition spd="slow" advTm="200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7" name="图片占位符 6"/>
          <p:cNvSpPr>
            <a:spLocks noGrp="1"/>
          </p:cNvSpPr>
          <p:nvPr>
            <p:ph type="pic" sz="quarter" idx="10"/>
          </p:nvPr>
        </p:nvSpPr>
        <p:spPr>
          <a:xfrm>
            <a:off x="6756213" y="0"/>
            <a:ext cx="5435788" cy="6858003"/>
          </a:xfrm>
          <a:custGeom>
            <a:avLst/>
            <a:gdLst>
              <a:gd name="connsiteX0" fmla="*/ 2130130 w 5435788"/>
              <a:gd name="connsiteY0" fmla="*/ 0 h 6858002"/>
              <a:gd name="connsiteX1" fmla="*/ 5435788 w 5435788"/>
              <a:gd name="connsiteY1" fmla="*/ 0 h 6858002"/>
              <a:gd name="connsiteX2" fmla="*/ 5435788 w 5435788"/>
              <a:gd name="connsiteY2" fmla="*/ 6858002 h 6858002"/>
              <a:gd name="connsiteX3" fmla="*/ 0 w 5435788"/>
              <a:gd name="connsiteY3" fmla="*/ 6858002 h 6858002"/>
            </a:gdLst>
            <a:ahLst/>
            <a:cxnLst>
              <a:cxn ang="0">
                <a:pos x="connsiteX0" y="connsiteY0"/>
              </a:cxn>
              <a:cxn ang="0">
                <a:pos x="connsiteX1" y="connsiteY1"/>
              </a:cxn>
              <a:cxn ang="0">
                <a:pos x="connsiteX2" y="connsiteY2"/>
              </a:cxn>
              <a:cxn ang="0">
                <a:pos x="connsiteX3" y="connsiteY3"/>
              </a:cxn>
            </a:cxnLst>
            <a:rect l="l" t="t" r="r" b="b"/>
            <a:pathLst>
              <a:path w="5435788" h="6858002">
                <a:moveTo>
                  <a:pt x="2130130" y="0"/>
                </a:moveTo>
                <a:lnTo>
                  <a:pt x="5435788" y="0"/>
                </a:lnTo>
                <a:lnTo>
                  <a:pt x="5435788" y="6858002"/>
                </a:lnTo>
                <a:lnTo>
                  <a:pt x="0" y="6858002"/>
                </a:lnTo>
                <a:close/>
              </a:path>
            </a:pathLst>
          </a:custGeom>
        </p:spPr>
        <p:txBody>
          <a:bodyPr wrap="square" lIns="68580" tIns="34290" rIns="68580" bIns="34290">
            <a:noAutofit/>
          </a:bodyPr>
          <a:lstStyle/>
          <a:p>
            <a:endParaRPr lang="zh-CN" altLang="en-US"/>
          </a:p>
        </p:txBody>
      </p:sp>
    </p:spTree>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ntent page">
    <p:spTree>
      <p:nvGrpSpPr>
        <p:cNvPr id="1" name=""/>
        <p:cNvGrpSpPr/>
        <p:nvPr/>
      </p:nvGrpSpPr>
      <p:grpSpPr>
        <a:xfrm>
          <a:off x="0" y="0"/>
          <a:ext cx="0" cy="0"/>
          <a:chOff x="0" y="0"/>
          <a:chExt cx="0" cy="0"/>
        </a:xfrm>
      </p:grpSpPr>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3000" advTm="5000"/>
    </mc:Choice>
    <mc:Fallback>
      <p:transition spd="slow" advTm="500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矩形 1"/>
          <p:cNvSpPr/>
          <p:nvPr userDrawn="1"/>
        </p:nvSpPr>
        <p:spPr>
          <a:xfrm flipH="1">
            <a:off x="0" y="0"/>
            <a:ext cx="12192000" cy="6858000"/>
          </a:xfrm>
          <a:prstGeom prst="rect">
            <a:avLst/>
          </a:prstGeom>
          <a:gradFill>
            <a:gsLst>
              <a:gs pos="31000">
                <a:schemeClr val="accent1">
                  <a:lumMod val="5000"/>
                  <a:lumOff val="95000"/>
                  <a:alpha val="1900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ea typeface="Calibri" panose="020F0502020204030204" charset="0"/>
            </a:endParaRPr>
          </a:p>
        </p:txBody>
      </p:sp>
    </p:spTree>
  </p:cSld>
  <p:clrMapOvr>
    <a:masterClrMapping/>
  </p:clrMapOvr>
  <p:transition advClick="0" advTm="1000">
    <p:rand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nchor="ctr" anchorCtr="0"/>
          <a:lstStyle/>
          <a:p>
            <a:r>
              <a:rPr lang="zh-CN" altLang="en-US" dirty="0"/>
              <a:t>单击此处编辑母版标题样式</a:t>
            </a:r>
            <a:endParaRPr lang="zh-CN" altLang="en-US" dirty="0"/>
          </a:p>
        </p:txBody>
      </p:sp>
      <p:sp>
        <p:nvSpPr>
          <p:cNvPr id="3" name="内容占位符 2"/>
          <p:cNvSpPr>
            <a:spLocks noGrp="1"/>
          </p:cNvSpPr>
          <p:nvPr>
            <p:ph idx="1"/>
          </p:nvPr>
        </p:nvSpPr>
        <p:spPr/>
        <p:txBody>
          <a:bodyPr/>
          <a:lstStyle>
            <a:lvl1pPr>
              <a:defRPr sz="2400"/>
            </a:lvl1pPr>
            <a:lvl2pPr>
              <a:defRPr sz="2000"/>
            </a:lvl2pPr>
            <a:lvl3pPr>
              <a:defRPr sz="1800"/>
            </a:lvl3pPr>
            <a:lvl4pPr>
              <a:defRPr sz="1800"/>
            </a:lvl4pPr>
            <a:lvl5pPr>
              <a:defRPr sz="18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dirty="0"/>
          </a:p>
        </p:txBody>
      </p:sp>
      <p:sp>
        <p:nvSpPr>
          <p:cNvPr id="5" name="页脚占位符 4"/>
          <p:cNvSpPr>
            <a:spLocks noGrp="1"/>
          </p:cNvSpPr>
          <p:nvPr>
            <p:ph type="ftr" sz="quarter" idx="11"/>
          </p:nvPr>
        </p:nvSpPr>
        <p:spPr/>
        <p:txBody>
          <a:bodyPr/>
          <a:lstStyle/>
          <a:p>
            <a:endParaRPr lang="zh-CN" altLang="en-US" dirty="0"/>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0DD7636-5BE1-44BC-BB5F-15739D9E18E1}"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87C0E1D-24C4-406F-9615-DBDA8D2D1F93}" type="slidenum">
              <a:rPr lang="zh-CN" altLang="en-US" smtClean="0"/>
            </a:fld>
            <a:endParaRPr lang="zh-CN" altLang="en-US"/>
          </a:p>
        </p:txBody>
      </p:sp>
      <p:sp>
        <p:nvSpPr>
          <p:cNvPr id="5" name="标题 4"/>
          <p:cNvSpPr>
            <a:spLocks noGrp="1"/>
          </p:cNvSpPr>
          <p:nvPr>
            <p:ph type="title" hasCustomPrompt="1"/>
          </p:nvPr>
        </p:nvSpPr>
        <p:spPr>
          <a:xfrm>
            <a:off x="838200" y="2187443"/>
            <a:ext cx="10515600" cy="2483115"/>
          </a:xfrm>
        </p:spPr>
        <p:txBody>
          <a:bodyPr>
            <a:normAutofit/>
          </a:bodyPr>
          <a:lstStyle>
            <a:lvl1pPr algn="ctr">
              <a:defRPr sz="6000" b="0"/>
            </a:lvl1pPr>
          </a:lstStyle>
          <a:p>
            <a:r>
              <a:rPr lang="zh-CN" altLang="en-US" dirty="0"/>
              <a:t>单击此处编辑标题</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column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nchor="ctr" anchorCtr="0"/>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nvPr>
        </p:nvSpPr>
        <p:spPr>
          <a:xfrm>
            <a:off x="6172200" y="1825625"/>
            <a:ext cx="5181600" cy="4351338"/>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nchor="ctr" anchorCtr="0"/>
          <a:lstStyle/>
          <a:p>
            <a:r>
              <a:rPr lang="zh-CN" altLang="en-US"/>
              <a:t>单击此处编辑母版标题样式</a:t>
            </a:r>
            <a:endParaRPr lang="zh-CN" altLang="en-US"/>
          </a:p>
        </p:txBody>
      </p:sp>
      <p:sp>
        <p:nvSpPr>
          <p:cNvPr id="3" name="文本占位符 2"/>
          <p:cNvSpPr>
            <a:spLocks noGrp="1"/>
          </p:cNvSpPr>
          <p:nvPr>
            <p:ph type="body" idx="1"/>
          </p:nvPr>
        </p:nvSpPr>
        <p:spPr>
          <a:xfrm>
            <a:off x="839788" y="17449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nvPr>
        </p:nvSpPr>
        <p:spPr>
          <a:xfrm>
            <a:off x="839788" y="2615609"/>
            <a:ext cx="5157787"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3238500" y="2159000"/>
            <a:ext cx="5715000" cy="1382450"/>
          </a:xfrm>
        </p:spPr>
        <p:txBody>
          <a:bodyPr anchor="b" anchorCtr="0">
            <a:normAutofit/>
          </a:bodyPr>
          <a:lstStyle>
            <a:lvl1pPr algn="ctr">
              <a:defRPr sz="8000" b="0">
                <a:solidFill>
                  <a:schemeClr val="tx1"/>
                </a:solidFill>
              </a:defRPr>
            </a:lvl1pPr>
          </a:lstStyle>
          <a:p>
            <a:r>
              <a:rPr lang="zh-CN" altLang="en-US" dirty="0"/>
              <a:t>编辑标题</a:t>
            </a:r>
            <a:endParaRPr lang="zh-CN" altLang="en-US" dirty="0"/>
          </a:p>
        </p:txBody>
      </p:sp>
      <p:sp>
        <p:nvSpPr>
          <p:cNvPr id="3" name="日期占位符 2"/>
          <p:cNvSpPr>
            <a:spLocks noGrp="1"/>
          </p:cNvSpPr>
          <p:nvPr>
            <p:ph type="dt" sz="half" idx="10"/>
          </p:nvPr>
        </p:nvSpPr>
        <p:spPr/>
        <p:txBody>
          <a:bodyPr/>
          <a:lstStyle/>
          <a:p>
            <a:fld id="{20DD7636-5BE1-44BC-BB5F-15739D9E18E1}"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87C0E1D-24C4-406F-9615-DBDA8D2D1F93}" type="slidenum">
              <a:rPr lang="zh-CN" altLang="en-US" smtClean="0"/>
            </a:fld>
            <a:endParaRPr lang="zh-CN" altLang="en-US"/>
          </a:p>
        </p:txBody>
      </p:sp>
      <p:sp>
        <p:nvSpPr>
          <p:cNvPr id="37" name="内容占位符 36"/>
          <p:cNvSpPr>
            <a:spLocks noGrp="1"/>
          </p:cNvSpPr>
          <p:nvPr>
            <p:ph sz="quarter" idx="13" hasCustomPrompt="1"/>
          </p:nvPr>
        </p:nvSpPr>
        <p:spPr>
          <a:xfrm>
            <a:off x="3238500" y="3733201"/>
            <a:ext cx="5715000" cy="1185937"/>
          </a:xfrm>
        </p:spPr>
        <p:txBody>
          <a:bodyPr>
            <a:normAutofit/>
          </a:bodyPr>
          <a:lstStyle>
            <a:lvl1pPr marL="0" indent="0" algn="ctr">
              <a:buNone/>
              <a:defRPr sz="3200">
                <a:solidFill>
                  <a:schemeClr val="tx1"/>
                </a:solidFill>
              </a:defRPr>
            </a:lvl1pPr>
          </a:lstStyle>
          <a:p>
            <a:pPr lvl="0"/>
            <a:r>
              <a:rPr lang="zh-CN" altLang="en-US" dirty="0"/>
              <a:t>编辑文本</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and title">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8200" y="713673"/>
            <a:ext cx="4681654" cy="1428161"/>
          </a:xfrm>
        </p:spPr>
        <p:txBody>
          <a:bodyPr anchor="t" anchorCtr="0">
            <a:normAutofit/>
          </a:bodyPr>
          <a:lstStyle>
            <a:lvl1pPr>
              <a:defRPr sz="3600"/>
            </a:lvl1pPr>
          </a:lstStyle>
          <a:p>
            <a:r>
              <a:rPr lang="zh-CN" altLang="en-US" dirty="0"/>
              <a:t>单击此处编辑标题</a:t>
            </a:r>
            <a:endParaRPr lang="zh-CN" altLang="en-US" dirty="0"/>
          </a:p>
        </p:txBody>
      </p:sp>
      <p:sp>
        <p:nvSpPr>
          <p:cNvPr id="3" name="图片占位符 2"/>
          <p:cNvSpPr>
            <a:spLocks noGrp="1" noChangeAspect="1"/>
          </p:cNvSpPr>
          <p:nvPr>
            <p:ph type="pic" idx="1"/>
          </p:nvPr>
        </p:nvSpPr>
        <p:spPr>
          <a:xfrm>
            <a:off x="5642517" y="713673"/>
            <a:ext cx="5711882" cy="540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838200" y="2313873"/>
            <a:ext cx="4681654" cy="3811588"/>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竖排标题 1"/>
          <p:cNvSpPr>
            <a:spLocks noGrp="1"/>
          </p:cNvSpPr>
          <p:nvPr>
            <p:ph type="title" orient="vert" hasCustomPrompt="1"/>
          </p:nvPr>
        </p:nvSpPr>
        <p:spPr>
          <a:xfrm>
            <a:off x="10444898" y="365125"/>
            <a:ext cx="908901" cy="5811838"/>
          </a:xfrm>
        </p:spPr>
        <p:txBody>
          <a:bodyPr vert="eaVert">
            <a:normAutofit/>
          </a:bodyPr>
          <a:lstStyle>
            <a:lvl1pPr>
              <a:defRPr sz="4400"/>
            </a:lvl1pPr>
          </a:lstStyle>
          <a:p>
            <a:r>
              <a:rPr lang="zh-CN" altLang="en-US" dirty="0"/>
              <a:t>单击此处编辑标题</a:t>
            </a:r>
            <a:endParaRPr lang="zh-CN" altLang="en-US" dirty="0"/>
          </a:p>
        </p:txBody>
      </p:sp>
      <p:sp>
        <p:nvSpPr>
          <p:cNvPr id="3" name="竖排文字占位符 2"/>
          <p:cNvSpPr>
            <a:spLocks noGrp="1"/>
          </p:cNvSpPr>
          <p:nvPr>
            <p:ph type="body" orient="vert" idx="1"/>
          </p:nvPr>
        </p:nvSpPr>
        <p:spPr>
          <a:xfrm>
            <a:off x="838199" y="365125"/>
            <a:ext cx="9446443" cy="5811838"/>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2" Type="http://schemas.openxmlformats.org/officeDocument/2006/relationships/theme" Target="../theme/theme1.xml"/><Relationship Id="rId21" Type="http://schemas.openxmlformats.org/officeDocument/2006/relationships/tags" Target="../tags/tag3.xml"/><Relationship Id="rId20" Type="http://schemas.openxmlformats.org/officeDocument/2006/relationships/tags" Target="../tags/tag2.xml"/><Relationship Id="rId2" Type="http://schemas.openxmlformats.org/officeDocument/2006/relationships/slideLayout" Target="../slideLayouts/slideLayout2.xml"/><Relationship Id="rId19" Type="http://schemas.openxmlformats.org/officeDocument/2006/relationships/tags" Target="../tags/tag1.xml"/><Relationship Id="rId18" Type="http://schemas.openxmlformats.org/officeDocument/2006/relationships/image" Target="../media/image3.pn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rotWithShape="0">
          <a:blip r:embed="rId18"/>
          <a:stretch>
            <a:fillRect/>
          </a:stretch>
        </a:blipFill>
        <a:effectLst/>
      </p:bgPr>
    </p:bg>
    <p:spTree>
      <p:nvGrpSpPr>
        <p:cNvPr id="1" name=""/>
        <p:cNvGrpSpPr/>
        <p:nvPr/>
      </p:nvGrpSpPr>
      <p:grpSpPr>
        <a:xfrm>
          <a:off x="0" y="0"/>
          <a:ext cx="0" cy="0"/>
          <a:chOff x="0" y="0"/>
          <a:chExt cx="0" cy="0"/>
        </a:xfrm>
      </p:grpSpPr>
      <p:sp>
        <p:nvSpPr>
          <p:cNvPr id="7" name="标题占位符 1"/>
          <p:cNvSpPr>
            <a:spLocks noGrp="1"/>
          </p:cNvSpPr>
          <p:nvPr>
            <p:ph type="title"/>
            <p:custDataLst>
              <p:tags r:id="rId19"/>
            </p:custDataLst>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8" name="文本占位符 2"/>
          <p:cNvSpPr>
            <a:spLocks noGrp="1"/>
          </p:cNvSpPr>
          <p:nvPr>
            <p:ph type="body" idx="1"/>
            <p:custDataLst>
              <p:tags r:id="rId20"/>
            </p:custDataLst>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ctr">
              <a:defRPr sz="1200">
                <a:solidFill>
                  <a:schemeClr val="bg1">
                    <a:lumMod val="50000"/>
                  </a:schemeClr>
                </a:solidFill>
                <a:latin typeface="黑体" panose="02010609060101010101" pitchFamily="49" charset="-122"/>
                <a:ea typeface="黑体" panose="02010609060101010101" pitchFamily="49" charset="-122"/>
              </a:defRPr>
            </a:lvl1pPr>
          </a:lstStyle>
          <a:p>
            <a:fld id="{D997B5FA-0921-464F-AAE1-844C04324D75}" type="datetimeFigureOut">
              <a:rPr lang="zh-CN" altLang="en-US" smtClean="0"/>
            </a:fld>
            <a:endParaRPr lang="zh-CN" altLang="en-US" dirty="0"/>
          </a:p>
        </p:txBody>
      </p:sp>
      <p:sp>
        <p:nvSpPr>
          <p:cNvPr id="10"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bg1">
                    <a:lumMod val="50000"/>
                  </a:schemeClr>
                </a:solidFill>
                <a:latin typeface="黑体" panose="02010609060101010101" pitchFamily="49" charset="-122"/>
                <a:ea typeface="黑体" panose="02010609060101010101" pitchFamily="49" charset="-122"/>
              </a:defRPr>
            </a:lvl1pPr>
          </a:lstStyle>
          <a:p>
            <a:endParaRPr lang="zh-CN" altLang="en-US"/>
          </a:p>
        </p:txBody>
      </p:sp>
      <p:sp>
        <p:nvSpPr>
          <p:cNvPr id="11"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ctr">
              <a:defRPr sz="1200">
                <a:solidFill>
                  <a:schemeClr val="bg1">
                    <a:lumMod val="50000"/>
                  </a:schemeClr>
                </a:solidFill>
                <a:latin typeface="黑体" panose="02010609060101010101" pitchFamily="49" charset="-122"/>
                <a:ea typeface="黑体" panose="02010609060101010101" pitchFamily="49" charset="-122"/>
              </a:defRPr>
            </a:lvl1pPr>
          </a:lstStyle>
          <a:p>
            <a:fld id="{565CE74E-AB26-4998-AD42-012C4C1AD076}" type="slidenum">
              <a:rPr lang="zh-CN" altLang="en-US" smtClean="0"/>
            </a:fld>
            <a:endParaRPr lang="zh-CN" altLang="en-US"/>
          </a:p>
        </p:txBody>
      </p:sp>
      <p:sp>
        <p:nvSpPr>
          <p:cNvPr id="2" name="KSO_TEMPLATE" hidden="1"/>
          <p:cNvSpPr/>
          <p:nvPr userDrawn="1">
            <p:custDataLst>
              <p:tags r:id="rId21"/>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Calibri" panose="020F050202020403020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Calibri" panose="020F050202020403020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Calibri" panose="020F050202020403020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Calibri" panose="020F050202020403020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Calibri" panose="020F050202020403020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Calibri" panose="020F050202020403020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Calibri" panose="020F050202020403020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4.xml"/><Relationship Id="rId2" Type="http://schemas.openxmlformats.org/officeDocument/2006/relationships/tags" Target="../tags/tag4.xml"/><Relationship Id="rId1"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xml"/><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ags" Target="../tags/tag8.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nvSpPr>
        <p:spPr>
          <a:xfrm>
            <a:off x="2273300" y="2990850"/>
            <a:ext cx="7558405" cy="1938020"/>
          </a:xfrm>
          <a:prstGeom prst="rect">
            <a:avLst/>
          </a:prstGeom>
          <a:noFill/>
        </p:spPr>
        <p:txBody>
          <a:bodyPr wrap="square" rtlCol="0">
            <a:spAutoFit/>
          </a:bodyPr>
          <a:p>
            <a:pPr algn="ctr"/>
            <a:r>
              <a:rPr lang="en-US" sz="4000" b="1">
                <a:solidFill>
                  <a:schemeClr val="bg1"/>
                </a:solidFill>
                <a:latin typeface="Times New Roman" panose="02020603050405020304" charset="0"/>
                <a:cs typeface="Times New Roman" panose="02020603050405020304" charset="0"/>
                <a:sym typeface="+mn-ea"/>
              </a:rPr>
              <a:t>Presentated by</a:t>
            </a:r>
            <a:endParaRPr lang="en-US" sz="4000" b="1">
              <a:solidFill>
                <a:schemeClr val="bg1"/>
              </a:solidFill>
              <a:latin typeface="Times New Roman" panose="02020603050405020304" charset="0"/>
              <a:cs typeface="Times New Roman" panose="02020603050405020304" charset="0"/>
            </a:endParaRPr>
          </a:p>
          <a:p>
            <a:pPr algn="ctr"/>
            <a:r>
              <a:rPr lang="en-US" sz="4000" b="1">
                <a:solidFill>
                  <a:schemeClr val="bg1"/>
                </a:solidFill>
                <a:latin typeface="Times New Roman" panose="02020603050405020304" charset="0"/>
                <a:cs typeface="Times New Roman" panose="02020603050405020304" charset="0"/>
                <a:sym typeface="+mn-ea"/>
              </a:rPr>
              <a:t>Mukesh Sharma(2270205) &amp;</a:t>
            </a:r>
            <a:endParaRPr lang="en-US" sz="4000" b="1">
              <a:solidFill>
                <a:schemeClr val="bg1"/>
              </a:solidFill>
              <a:latin typeface="Times New Roman" panose="02020603050405020304" charset="0"/>
              <a:cs typeface="Times New Roman" panose="02020603050405020304" charset="0"/>
            </a:endParaRPr>
          </a:p>
          <a:p>
            <a:pPr algn="ctr"/>
            <a:r>
              <a:rPr lang="en-US" sz="4000" b="1">
                <a:solidFill>
                  <a:schemeClr val="bg1"/>
                </a:solidFill>
                <a:latin typeface="Times New Roman" panose="02020603050405020304" charset="0"/>
                <a:cs typeface="Times New Roman" panose="02020603050405020304" charset="0"/>
                <a:sym typeface="+mn-ea"/>
              </a:rPr>
              <a:t>Sriman Sandip Dash(2270366)</a:t>
            </a:r>
            <a:endParaRPr lang="en-US" altLang="zh-CN" sz="4000" b="1" dirty="0" smtClean="0">
              <a:solidFill>
                <a:schemeClr val="bg1"/>
              </a:solidFill>
              <a:latin typeface="Times New Roman" panose="02020603050405020304" charset="0"/>
              <a:ea typeface="Calibri" panose="020F0502020204030204" charset="0"/>
              <a:cs typeface="Times New Roman" panose="02020603050405020304" charset="0"/>
              <a:sym typeface="+mn-ea"/>
            </a:endParaRPr>
          </a:p>
        </p:txBody>
      </p:sp>
      <p:pic>
        <p:nvPicPr>
          <p:cNvPr id="31" name="Picture Placeholder 30" descr="metagram-high-resolution-logo-transparent"/>
          <p:cNvPicPr>
            <a:picLocks noChangeAspect="1"/>
          </p:cNvPicPr>
          <p:nvPr>
            <p:ph type="pic" sz="quarter" idx="10"/>
          </p:nvPr>
        </p:nvPicPr>
        <p:blipFill>
          <a:blip r:embed="rId1"/>
          <a:stretch>
            <a:fillRect/>
          </a:stretch>
        </p:blipFill>
        <p:spPr>
          <a:xfrm>
            <a:off x="2273300" y="610870"/>
            <a:ext cx="7691120" cy="1491615"/>
          </a:xfrm>
          <a:prstGeom prst="rect">
            <a:avLst/>
          </a:prstGeom>
        </p:spPr>
      </p:pic>
    </p:spTree>
    <p:custDataLst>
      <p:tags r:id="rId2"/>
    </p:custData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 name="矩形 6"/>
          <p:cNvSpPr/>
          <p:nvPr/>
        </p:nvSpPr>
        <p:spPr>
          <a:xfrm>
            <a:off x="-600" y="0"/>
            <a:ext cx="12193200" cy="6858000"/>
          </a:xfrm>
          <a:prstGeom prst="rect">
            <a:avLst/>
          </a:prstGeom>
          <a:solidFill>
            <a:srgbClr val="140724">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rgbClr val="34F4FD"/>
              </a:solidFill>
              <a:ea typeface="Calibri" panose="020F0502020204030204" charset="0"/>
            </a:endParaRPr>
          </a:p>
        </p:txBody>
      </p:sp>
      <p:sp>
        <p:nvSpPr>
          <p:cNvPr id="316" name="Rectangles 316"/>
          <p:cNvSpPr/>
          <p:nvPr/>
        </p:nvSpPr>
        <p:spPr>
          <a:xfrm>
            <a:off x="170180" y="2598420"/>
            <a:ext cx="2785745" cy="953135"/>
          </a:xfrm>
          <a:prstGeom prst="rect">
            <a:avLst/>
          </a:prstGeom>
          <a:noFill/>
          <a:ln>
            <a:solidFill>
              <a:schemeClr val="bg1"/>
            </a:solidFill>
          </a:ln>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indent="266700" algn="just"/>
            <a:r>
              <a:rPr lang="en-US" altLang="zh-CN" sz="1200" kern="100">
                <a:solidFill>
                  <a:srgbClr val="34F4FD"/>
                </a:solidFill>
                <a:latin typeface="Arial" panose="020B0604020202020204"/>
                <a:ea typeface="Times New Roman" panose="02020603050405020304"/>
                <a:cs typeface="Arial" panose="020B0604020202020204"/>
                <a:sym typeface="Times New Roman" panose="02020603050405020304"/>
              </a:rPr>
              <a:t>Figure 1.3 (ER Diagram of          	         Metagram )</a:t>
            </a:r>
            <a:endParaRPr lang="en-US" altLang="zh-CN" sz="12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249" name="Rectangles 249"/>
          <p:cNvSpPr/>
          <p:nvPr/>
        </p:nvSpPr>
        <p:spPr>
          <a:xfrm>
            <a:off x="5260658" y="2348230"/>
            <a:ext cx="1506855" cy="499745"/>
          </a:xfrm>
          <a:prstGeom prst="rect">
            <a:avLst/>
          </a:prstGeom>
          <a:solidFill>
            <a:srgbClr val="0070C0"/>
          </a:solidFill>
          <a:ln>
            <a:solidFill>
              <a:schemeClr val="tx1"/>
            </a:solidFill>
          </a:ln>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200" kern="100">
                <a:solidFill>
                  <a:srgbClr val="34F4FD"/>
                </a:solidFill>
                <a:latin typeface="Arial" panose="020B0604020202020204"/>
                <a:ea typeface="Times New Roman" panose="02020603050405020304"/>
                <a:cs typeface="Arial" panose="020B0604020202020204"/>
                <a:sym typeface="Times New Roman" panose="02020603050405020304"/>
              </a:rPr>
              <a:t>User</a:t>
            </a:r>
            <a:endParaRPr lang="en-US" altLang="zh-CN" sz="12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250" name="Rectangles 250"/>
          <p:cNvSpPr/>
          <p:nvPr/>
        </p:nvSpPr>
        <p:spPr>
          <a:xfrm>
            <a:off x="3184208" y="4517390"/>
            <a:ext cx="1583690" cy="542290"/>
          </a:xfrm>
          <a:prstGeom prst="rect">
            <a:avLst/>
          </a:prstGeom>
          <a:solidFill>
            <a:srgbClr val="0070C0"/>
          </a:solidFill>
          <a:ln>
            <a:solidFill>
              <a:schemeClr val="tx1"/>
            </a:solidFill>
          </a:ln>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200" kern="100">
                <a:solidFill>
                  <a:srgbClr val="34F4FD"/>
                </a:solidFill>
                <a:latin typeface="Arial" panose="020B0604020202020204"/>
                <a:ea typeface="Times New Roman" panose="02020603050405020304"/>
                <a:cs typeface="Arial" panose="020B0604020202020204"/>
                <a:sym typeface="Times New Roman" panose="02020603050405020304"/>
              </a:rPr>
              <a:t>Post</a:t>
            </a:r>
            <a:endParaRPr lang="en-US" altLang="zh-CN" sz="12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251" name="Rectangles 251"/>
          <p:cNvSpPr/>
          <p:nvPr/>
        </p:nvSpPr>
        <p:spPr>
          <a:xfrm>
            <a:off x="7166928" y="4516755"/>
            <a:ext cx="1557655" cy="525145"/>
          </a:xfrm>
          <a:prstGeom prst="rect">
            <a:avLst/>
          </a:prstGeom>
          <a:solidFill>
            <a:srgbClr val="0070C0"/>
          </a:solidFill>
          <a:ln>
            <a:solidFill>
              <a:schemeClr val="tx1"/>
            </a:solidFill>
          </a:ln>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200" kern="100">
                <a:solidFill>
                  <a:srgbClr val="34F4FD"/>
                </a:solidFill>
                <a:latin typeface="Arial" panose="020B0604020202020204"/>
                <a:ea typeface="Times New Roman" panose="02020603050405020304"/>
                <a:cs typeface="Arial" panose="020B0604020202020204"/>
                <a:sym typeface="Times New Roman" panose="02020603050405020304"/>
              </a:rPr>
              <a:t>Save</a:t>
            </a:r>
            <a:endParaRPr lang="en-US" altLang="zh-CN" sz="12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253" name="Flowchart: Decision 253"/>
          <p:cNvSpPr/>
          <p:nvPr/>
        </p:nvSpPr>
        <p:spPr>
          <a:xfrm>
            <a:off x="3421698" y="3116580"/>
            <a:ext cx="1354455" cy="846455"/>
          </a:xfrm>
          <a:prstGeom prst="flowChartDecision">
            <a:avLst/>
          </a:prstGeom>
          <a:solidFill>
            <a:srgbClr val="0070C0"/>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rPr>
              <a:t>Has many</a:t>
            </a:r>
            <a:endPar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255" name="Flowchart: Decision 255"/>
          <p:cNvSpPr/>
          <p:nvPr/>
        </p:nvSpPr>
        <p:spPr>
          <a:xfrm>
            <a:off x="7228523" y="3149600"/>
            <a:ext cx="1435735" cy="829945"/>
          </a:xfrm>
          <a:prstGeom prst="flowChartDecision">
            <a:avLst/>
          </a:prstGeom>
          <a:solidFill>
            <a:srgbClr val="0070C0"/>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900" kern="100">
                <a:solidFill>
                  <a:srgbClr val="34F4FD"/>
                </a:solidFill>
                <a:latin typeface="Arial" panose="020B0604020202020204"/>
                <a:ea typeface="Times New Roman" panose="02020603050405020304"/>
                <a:cs typeface="Arial" panose="020B0604020202020204"/>
                <a:sym typeface="Times New Roman" panose="02020603050405020304"/>
              </a:rPr>
              <a:t>Has many</a:t>
            </a:r>
            <a:endParaRPr lang="en-US" altLang="zh-CN" sz="9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cxnSp>
        <p:nvCxnSpPr>
          <p:cNvPr id="256" name="Elbow Connector 256"/>
          <p:cNvCxnSpPr>
            <a:stCxn id="249" idx="1"/>
            <a:endCxn id="253" idx="0"/>
          </p:cNvCxnSpPr>
          <p:nvPr/>
        </p:nvCxnSpPr>
        <p:spPr>
          <a:xfrm rot="10800000" flipV="1">
            <a:off x="4099560" y="2598420"/>
            <a:ext cx="1161415" cy="518160"/>
          </a:xfrm>
          <a:prstGeom prst="bentConnector2">
            <a:avLst/>
          </a:prstGeom>
          <a:solidFill>
            <a:srgbClr val="0070C0"/>
          </a:solidFill>
          <a:ln>
            <a:solidFill>
              <a:srgbClr val="C00000"/>
            </a:solidFill>
          </a:ln>
        </p:spPr>
        <p:style>
          <a:lnRef idx="2">
            <a:schemeClr val="accent1"/>
          </a:lnRef>
          <a:fillRef idx="0">
            <a:srgbClr val="FFFFFF"/>
          </a:fillRef>
          <a:effectRef idx="0">
            <a:srgbClr val="FFFFFF"/>
          </a:effectRef>
          <a:fontRef idx="minor">
            <a:schemeClr val="tx1"/>
          </a:fontRef>
        </p:style>
      </p:cxnSp>
      <p:cxnSp>
        <p:nvCxnSpPr>
          <p:cNvPr id="257" name="Elbow Connector 257"/>
          <p:cNvCxnSpPr>
            <a:stCxn id="249" idx="3"/>
            <a:endCxn id="255" idx="0"/>
          </p:cNvCxnSpPr>
          <p:nvPr/>
        </p:nvCxnSpPr>
        <p:spPr>
          <a:xfrm>
            <a:off x="6767830" y="2598420"/>
            <a:ext cx="1178560" cy="551180"/>
          </a:xfrm>
          <a:prstGeom prst="bentConnector2">
            <a:avLst/>
          </a:prstGeom>
          <a:ln>
            <a:solidFill>
              <a:srgbClr val="FF0000"/>
            </a:solidFill>
          </a:ln>
        </p:spPr>
        <p:style>
          <a:lnRef idx="3">
            <a:schemeClr val="accent1"/>
          </a:lnRef>
          <a:fillRef idx="0">
            <a:srgbClr val="FFFFFF"/>
          </a:fillRef>
          <a:effectRef idx="0">
            <a:srgbClr val="FFFFFF"/>
          </a:effectRef>
          <a:fontRef idx="minor">
            <a:schemeClr val="tx1"/>
          </a:fontRef>
        </p:style>
      </p:cxnSp>
      <p:cxnSp>
        <p:nvCxnSpPr>
          <p:cNvPr id="258" name="Elbow Connector 258"/>
          <p:cNvCxnSpPr/>
          <p:nvPr/>
        </p:nvCxnSpPr>
        <p:spPr>
          <a:xfrm rot="5400000">
            <a:off x="3756660" y="4171315"/>
            <a:ext cx="565785" cy="125730"/>
          </a:xfrm>
          <a:prstGeom prst="bentConnector3">
            <a:avLst>
              <a:gd name="adj1" fmla="val 50000"/>
            </a:avLst>
          </a:prstGeom>
          <a:solidFill>
            <a:srgbClr val="0070C0"/>
          </a:solidFill>
          <a:ln>
            <a:solidFill>
              <a:srgbClr val="C00000"/>
            </a:solidFill>
          </a:ln>
        </p:spPr>
        <p:style>
          <a:lnRef idx="2">
            <a:schemeClr val="accent1"/>
          </a:lnRef>
          <a:fillRef idx="0">
            <a:srgbClr val="FFFFFF"/>
          </a:fillRef>
          <a:effectRef idx="0">
            <a:srgbClr val="FFFFFF"/>
          </a:effectRef>
          <a:fontRef idx="minor">
            <a:schemeClr val="tx1"/>
          </a:fontRef>
        </p:style>
      </p:cxnSp>
      <p:cxnSp>
        <p:nvCxnSpPr>
          <p:cNvPr id="260" name="Elbow Connector 260"/>
          <p:cNvCxnSpPr/>
          <p:nvPr/>
        </p:nvCxnSpPr>
        <p:spPr>
          <a:xfrm rot="5400000" flipV="1">
            <a:off x="7679690" y="4249420"/>
            <a:ext cx="519430" cy="13970"/>
          </a:xfrm>
          <a:prstGeom prst="bentConnector3">
            <a:avLst>
              <a:gd name="adj1" fmla="val 50122"/>
            </a:avLst>
          </a:prstGeom>
          <a:solidFill>
            <a:srgbClr val="0070C0"/>
          </a:solidFill>
          <a:ln>
            <a:solidFill>
              <a:srgbClr val="C00000"/>
            </a:solidFill>
          </a:ln>
        </p:spPr>
        <p:style>
          <a:lnRef idx="2">
            <a:schemeClr val="accent1"/>
          </a:lnRef>
          <a:fillRef idx="0">
            <a:srgbClr val="FFFFFF"/>
          </a:fillRef>
          <a:effectRef idx="0">
            <a:srgbClr val="FFFFFF"/>
          </a:effectRef>
          <a:fontRef idx="minor">
            <a:schemeClr val="tx1"/>
          </a:fontRef>
        </p:style>
      </p:cxnSp>
      <p:sp>
        <p:nvSpPr>
          <p:cNvPr id="262" name="Oval 262"/>
          <p:cNvSpPr/>
          <p:nvPr/>
        </p:nvSpPr>
        <p:spPr>
          <a:xfrm>
            <a:off x="3148013" y="1983740"/>
            <a:ext cx="1323340" cy="476250"/>
          </a:xfrm>
          <a:prstGeom prst="ellipse">
            <a:avLst/>
          </a:prstGeom>
          <a:solidFill>
            <a:srgbClr val="0070C0"/>
          </a:solidFill>
          <a:ln>
            <a:solidFill>
              <a:schemeClr val="tx1"/>
            </a:solidFill>
          </a:ln>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rPr>
              <a:t>posts</a:t>
            </a:r>
            <a:endPar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263" name="Oval 263"/>
          <p:cNvSpPr/>
          <p:nvPr/>
        </p:nvSpPr>
        <p:spPr>
          <a:xfrm>
            <a:off x="3118803" y="1354455"/>
            <a:ext cx="1371600" cy="476250"/>
          </a:xfrm>
          <a:prstGeom prst="ellipse">
            <a:avLst/>
          </a:prstGeom>
          <a:solidFill>
            <a:srgbClr val="0070C0"/>
          </a:solidFill>
          <a:ln>
            <a:solidFill>
              <a:schemeClr val="tx1"/>
            </a:solidFill>
          </a:ln>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rPr>
              <a:t>liked</a:t>
            </a:r>
            <a:endPar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264" name="Oval 264"/>
          <p:cNvSpPr/>
          <p:nvPr/>
        </p:nvSpPr>
        <p:spPr>
          <a:xfrm>
            <a:off x="3156903" y="669290"/>
            <a:ext cx="1362075" cy="495300"/>
          </a:xfrm>
          <a:prstGeom prst="ellipse">
            <a:avLst/>
          </a:prstGeom>
          <a:solidFill>
            <a:srgbClr val="0070C0"/>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rPr>
              <a:t>username</a:t>
            </a:r>
            <a:endPar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265" name="Oval 265"/>
          <p:cNvSpPr/>
          <p:nvPr/>
        </p:nvSpPr>
        <p:spPr>
          <a:xfrm>
            <a:off x="3842703" y="51435"/>
            <a:ext cx="1419225" cy="542925"/>
          </a:xfrm>
          <a:prstGeom prst="ellipse">
            <a:avLst/>
          </a:prstGeom>
          <a:solidFill>
            <a:srgbClr val="0070C0"/>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rPr>
              <a:t>accountId</a:t>
            </a:r>
            <a:endPar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266" name="Oval 266"/>
          <p:cNvSpPr/>
          <p:nvPr/>
        </p:nvSpPr>
        <p:spPr>
          <a:xfrm>
            <a:off x="7109778" y="13335"/>
            <a:ext cx="1447800" cy="495300"/>
          </a:xfrm>
          <a:prstGeom prst="ellipse">
            <a:avLst/>
          </a:prstGeom>
          <a:solidFill>
            <a:srgbClr val="0070C0"/>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rPr>
              <a:t>email</a:t>
            </a:r>
            <a:endPar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267" name="Oval 267"/>
          <p:cNvSpPr/>
          <p:nvPr/>
        </p:nvSpPr>
        <p:spPr>
          <a:xfrm>
            <a:off x="7595553" y="651510"/>
            <a:ext cx="1476375" cy="504190"/>
          </a:xfrm>
          <a:prstGeom prst="ellipse">
            <a:avLst/>
          </a:prstGeom>
          <a:solidFill>
            <a:srgbClr val="0070C0"/>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rPr>
              <a:t>bio</a:t>
            </a:r>
            <a:endPar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268" name="Oval 268"/>
          <p:cNvSpPr/>
          <p:nvPr/>
        </p:nvSpPr>
        <p:spPr>
          <a:xfrm>
            <a:off x="7586028" y="1289685"/>
            <a:ext cx="1514475" cy="485775"/>
          </a:xfrm>
          <a:prstGeom prst="ellipse">
            <a:avLst/>
          </a:prstGeom>
          <a:solidFill>
            <a:srgbClr val="0070C0"/>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rPr>
              <a:t>imageId</a:t>
            </a:r>
            <a:endPar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269" name="Oval 269"/>
          <p:cNvSpPr/>
          <p:nvPr/>
        </p:nvSpPr>
        <p:spPr>
          <a:xfrm>
            <a:off x="7519353" y="1916430"/>
            <a:ext cx="1560195" cy="485775"/>
          </a:xfrm>
          <a:prstGeom prst="ellipse">
            <a:avLst/>
          </a:prstGeom>
          <a:solidFill>
            <a:srgbClr val="0070C0"/>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rPr>
              <a:t>imageUrl</a:t>
            </a:r>
            <a:endPar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cxnSp>
        <p:nvCxnSpPr>
          <p:cNvPr id="271" name="Straight Connector 271"/>
          <p:cNvCxnSpPr>
            <a:stCxn id="249" idx="1"/>
            <a:endCxn id="262" idx="6"/>
          </p:cNvCxnSpPr>
          <p:nvPr/>
        </p:nvCxnSpPr>
        <p:spPr>
          <a:xfrm flipH="1" flipV="1">
            <a:off x="4471353" y="2221865"/>
            <a:ext cx="789305" cy="377190"/>
          </a:xfrm>
          <a:prstGeom prst="line">
            <a:avLst/>
          </a:prstGeom>
        </p:spPr>
        <p:style>
          <a:lnRef idx="3">
            <a:schemeClr val="accent1"/>
          </a:lnRef>
          <a:fillRef idx="0">
            <a:srgbClr val="FFFFFF"/>
          </a:fillRef>
          <a:effectRef idx="0">
            <a:srgbClr val="FFFFFF"/>
          </a:effectRef>
          <a:fontRef idx="minor">
            <a:schemeClr val="tx1"/>
          </a:fontRef>
        </p:style>
      </p:cxnSp>
      <p:cxnSp>
        <p:nvCxnSpPr>
          <p:cNvPr id="272" name="Straight Connector 272"/>
          <p:cNvCxnSpPr>
            <a:stCxn id="249" idx="1"/>
            <a:endCxn id="263" idx="6"/>
          </p:cNvCxnSpPr>
          <p:nvPr/>
        </p:nvCxnSpPr>
        <p:spPr>
          <a:xfrm flipH="1" flipV="1">
            <a:off x="4490403" y="1593215"/>
            <a:ext cx="770255" cy="1005205"/>
          </a:xfrm>
          <a:prstGeom prst="line">
            <a:avLst/>
          </a:prstGeom>
        </p:spPr>
        <p:style>
          <a:lnRef idx="3">
            <a:schemeClr val="accent1"/>
          </a:lnRef>
          <a:fillRef idx="0">
            <a:srgbClr val="FFFFFF"/>
          </a:fillRef>
          <a:effectRef idx="0">
            <a:srgbClr val="FFFFFF"/>
          </a:effectRef>
          <a:fontRef idx="minor">
            <a:schemeClr val="tx1"/>
          </a:fontRef>
        </p:style>
      </p:cxnSp>
      <p:cxnSp>
        <p:nvCxnSpPr>
          <p:cNvPr id="273" name="Straight Connector 273"/>
          <p:cNvCxnSpPr>
            <a:stCxn id="249" idx="0"/>
            <a:endCxn id="264" idx="5"/>
          </p:cNvCxnSpPr>
          <p:nvPr/>
        </p:nvCxnSpPr>
        <p:spPr>
          <a:xfrm flipH="1" flipV="1">
            <a:off x="4319588" y="1092200"/>
            <a:ext cx="1694815" cy="1256030"/>
          </a:xfrm>
          <a:prstGeom prst="line">
            <a:avLst/>
          </a:prstGeom>
        </p:spPr>
        <p:style>
          <a:lnRef idx="3">
            <a:schemeClr val="accent1"/>
          </a:lnRef>
          <a:fillRef idx="0">
            <a:srgbClr val="FFFFFF"/>
          </a:fillRef>
          <a:effectRef idx="0">
            <a:srgbClr val="FFFFFF"/>
          </a:effectRef>
          <a:fontRef idx="minor">
            <a:schemeClr val="tx1"/>
          </a:fontRef>
        </p:style>
      </p:cxnSp>
      <p:cxnSp>
        <p:nvCxnSpPr>
          <p:cNvPr id="274" name="Straight Connector 274"/>
          <p:cNvCxnSpPr>
            <a:stCxn id="249" idx="0"/>
            <a:endCxn id="265" idx="5"/>
          </p:cNvCxnSpPr>
          <p:nvPr/>
        </p:nvCxnSpPr>
        <p:spPr>
          <a:xfrm flipH="1" flipV="1">
            <a:off x="5054283" y="514985"/>
            <a:ext cx="960120" cy="1833880"/>
          </a:xfrm>
          <a:prstGeom prst="line">
            <a:avLst/>
          </a:prstGeom>
        </p:spPr>
        <p:style>
          <a:lnRef idx="3">
            <a:schemeClr val="accent1"/>
          </a:lnRef>
          <a:fillRef idx="0">
            <a:srgbClr val="FFFFFF"/>
          </a:fillRef>
          <a:effectRef idx="0">
            <a:srgbClr val="FFFFFF"/>
          </a:effectRef>
          <a:fontRef idx="minor">
            <a:schemeClr val="tx1"/>
          </a:fontRef>
        </p:style>
      </p:cxnSp>
      <p:cxnSp>
        <p:nvCxnSpPr>
          <p:cNvPr id="275" name="Straight Connector 275"/>
          <p:cNvCxnSpPr>
            <a:endCxn id="266" idx="3"/>
          </p:cNvCxnSpPr>
          <p:nvPr/>
        </p:nvCxnSpPr>
        <p:spPr>
          <a:xfrm flipV="1">
            <a:off x="6014403" y="436245"/>
            <a:ext cx="1307465" cy="1912620"/>
          </a:xfrm>
          <a:prstGeom prst="line">
            <a:avLst/>
          </a:prstGeom>
        </p:spPr>
        <p:style>
          <a:lnRef idx="3">
            <a:schemeClr val="accent1"/>
          </a:lnRef>
          <a:fillRef idx="0">
            <a:srgbClr val="FFFFFF"/>
          </a:fillRef>
          <a:effectRef idx="0">
            <a:srgbClr val="FFFFFF"/>
          </a:effectRef>
          <a:fontRef idx="minor">
            <a:schemeClr val="tx1"/>
          </a:fontRef>
        </p:style>
      </p:cxnSp>
      <p:cxnSp>
        <p:nvCxnSpPr>
          <p:cNvPr id="276" name="Straight Connector 276"/>
          <p:cNvCxnSpPr>
            <a:endCxn id="267" idx="2"/>
          </p:cNvCxnSpPr>
          <p:nvPr/>
        </p:nvCxnSpPr>
        <p:spPr>
          <a:xfrm flipV="1">
            <a:off x="6014403" y="903605"/>
            <a:ext cx="1581150" cy="1444625"/>
          </a:xfrm>
          <a:prstGeom prst="line">
            <a:avLst/>
          </a:prstGeom>
        </p:spPr>
        <p:style>
          <a:lnRef idx="3">
            <a:schemeClr val="accent1"/>
          </a:lnRef>
          <a:fillRef idx="0">
            <a:srgbClr val="FFFFFF"/>
          </a:fillRef>
          <a:effectRef idx="0">
            <a:srgbClr val="FFFFFF"/>
          </a:effectRef>
          <a:fontRef idx="minor">
            <a:schemeClr val="tx1"/>
          </a:fontRef>
        </p:style>
      </p:cxnSp>
      <p:cxnSp>
        <p:nvCxnSpPr>
          <p:cNvPr id="277" name="Straight Connector 277"/>
          <p:cNvCxnSpPr>
            <a:endCxn id="268" idx="2"/>
          </p:cNvCxnSpPr>
          <p:nvPr/>
        </p:nvCxnSpPr>
        <p:spPr>
          <a:xfrm flipV="1">
            <a:off x="6767513" y="1533525"/>
            <a:ext cx="818515" cy="1065530"/>
          </a:xfrm>
          <a:prstGeom prst="line">
            <a:avLst/>
          </a:prstGeom>
        </p:spPr>
        <p:style>
          <a:lnRef idx="3">
            <a:schemeClr val="accent1"/>
          </a:lnRef>
          <a:fillRef idx="0">
            <a:srgbClr val="FFFFFF"/>
          </a:fillRef>
          <a:effectRef idx="0">
            <a:srgbClr val="FFFFFF"/>
          </a:effectRef>
          <a:fontRef idx="minor">
            <a:schemeClr val="tx1"/>
          </a:fontRef>
        </p:style>
      </p:cxnSp>
      <p:cxnSp>
        <p:nvCxnSpPr>
          <p:cNvPr id="278" name="Straight Connector 278"/>
          <p:cNvCxnSpPr>
            <a:endCxn id="269" idx="2"/>
          </p:cNvCxnSpPr>
          <p:nvPr/>
        </p:nvCxnSpPr>
        <p:spPr>
          <a:xfrm flipV="1">
            <a:off x="6785293" y="2160270"/>
            <a:ext cx="734060" cy="453390"/>
          </a:xfrm>
          <a:prstGeom prst="line">
            <a:avLst/>
          </a:prstGeom>
        </p:spPr>
        <p:style>
          <a:lnRef idx="3">
            <a:schemeClr val="accent1"/>
          </a:lnRef>
          <a:fillRef idx="0">
            <a:srgbClr val="FFFFFF"/>
          </a:fillRef>
          <a:effectRef idx="0">
            <a:srgbClr val="FFFFFF"/>
          </a:effectRef>
          <a:fontRef idx="minor">
            <a:schemeClr val="tx1"/>
          </a:fontRef>
        </p:style>
      </p:cxnSp>
      <p:sp>
        <p:nvSpPr>
          <p:cNvPr id="279" name="Oval 279"/>
          <p:cNvSpPr/>
          <p:nvPr/>
        </p:nvSpPr>
        <p:spPr>
          <a:xfrm>
            <a:off x="5442903" y="1905"/>
            <a:ext cx="1437640" cy="504190"/>
          </a:xfrm>
          <a:prstGeom prst="ellipse">
            <a:avLst/>
          </a:prstGeom>
          <a:solidFill>
            <a:srgbClr val="0070C0"/>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rPr>
              <a:t>name</a:t>
            </a:r>
            <a:endPar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281" name="Oval 281"/>
          <p:cNvSpPr/>
          <p:nvPr/>
        </p:nvSpPr>
        <p:spPr>
          <a:xfrm>
            <a:off x="8050213" y="5989955"/>
            <a:ext cx="1186180" cy="467995"/>
          </a:xfrm>
          <a:prstGeom prst="ellipse">
            <a:avLst/>
          </a:prstGeom>
          <a:solidFill>
            <a:srgbClr val="0070C0"/>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rPr>
              <a:t>userId</a:t>
            </a:r>
            <a:endPar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282" name="Oval 282"/>
          <p:cNvSpPr/>
          <p:nvPr/>
        </p:nvSpPr>
        <p:spPr>
          <a:xfrm>
            <a:off x="6744018" y="6001385"/>
            <a:ext cx="1240790" cy="478790"/>
          </a:xfrm>
          <a:prstGeom prst="ellipse">
            <a:avLst/>
          </a:prstGeom>
          <a:solidFill>
            <a:srgbClr val="0070C0"/>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rPr>
              <a:t>postId</a:t>
            </a:r>
            <a:endPar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cxnSp>
        <p:nvCxnSpPr>
          <p:cNvPr id="283" name="Straight Connector 283"/>
          <p:cNvCxnSpPr>
            <a:stCxn id="251" idx="2"/>
            <a:endCxn id="282" idx="0"/>
          </p:cNvCxnSpPr>
          <p:nvPr/>
        </p:nvCxnSpPr>
        <p:spPr>
          <a:xfrm flipH="1">
            <a:off x="7364413" y="5041900"/>
            <a:ext cx="581660" cy="959485"/>
          </a:xfrm>
          <a:prstGeom prst="line">
            <a:avLst/>
          </a:prstGeom>
        </p:spPr>
        <p:style>
          <a:lnRef idx="3">
            <a:schemeClr val="accent1"/>
          </a:lnRef>
          <a:fillRef idx="0">
            <a:srgbClr val="FFFFFF"/>
          </a:fillRef>
          <a:effectRef idx="0">
            <a:srgbClr val="FFFFFF"/>
          </a:effectRef>
          <a:fontRef idx="minor">
            <a:schemeClr val="tx1"/>
          </a:fontRef>
        </p:style>
      </p:cxnSp>
      <p:cxnSp>
        <p:nvCxnSpPr>
          <p:cNvPr id="284" name="Straight Connector 284"/>
          <p:cNvCxnSpPr>
            <a:stCxn id="251" idx="2"/>
            <a:endCxn id="281" idx="0"/>
          </p:cNvCxnSpPr>
          <p:nvPr/>
        </p:nvCxnSpPr>
        <p:spPr>
          <a:xfrm>
            <a:off x="7946073" y="5041900"/>
            <a:ext cx="697230" cy="948055"/>
          </a:xfrm>
          <a:prstGeom prst="line">
            <a:avLst/>
          </a:prstGeom>
        </p:spPr>
        <p:style>
          <a:lnRef idx="3">
            <a:schemeClr val="accent1"/>
          </a:lnRef>
          <a:fillRef idx="0">
            <a:srgbClr val="FFFFFF"/>
          </a:fillRef>
          <a:effectRef idx="0">
            <a:srgbClr val="FFFFFF"/>
          </a:effectRef>
          <a:fontRef idx="minor">
            <a:schemeClr val="tx1"/>
          </a:fontRef>
        </p:style>
      </p:cxnSp>
      <p:sp>
        <p:nvSpPr>
          <p:cNvPr id="285" name="Oval 285"/>
          <p:cNvSpPr/>
          <p:nvPr/>
        </p:nvSpPr>
        <p:spPr>
          <a:xfrm>
            <a:off x="2955608" y="6301105"/>
            <a:ext cx="1153795" cy="467995"/>
          </a:xfrm>
          <a:prstGeom prst="ellipse">
            <a:avLst/>
          </a:prstGeom>
          <a:solidFill>
            <a:srgbClr val="0070C0"/>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rPr>
              <a:t>location</a:t>
            </a:r>
            <a:endPar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286" name="Oval 286"/>
          <p:cNvSpPr/>
          <p:nvPr/>
        </p:nvSpPr>
        <p:spPr>
          <a:xfrm>
            <a:off x="4158298" y="6311900"/>
            <a:ext cx="1165225" cy="467995"/>
          </a:xfrm>
          <a:prstGeom prst="ellipse">
            <a:avLst/>
          </a:prstGeom>
          <a:solidFill>
            <a:srgbClr val="0070C0"/>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rPr>
              <a:t>imageUrl</a:t>
            </a:r>
            <a:endPar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287" name="Oval 287"/>
          <p:cNvSpPr/>
          <p:nvPr/>
        </p:nvSpPr>
        <p:spPr>
          <a:xfrm>
            <a:off x="5240338" y="5950585"/>
            <a:ext cx="1164590" cy="489585"/>
          </a:xfrm>
          <a:prstGeom prst="ellipse">
            <a:avLst/>
          </a:prstGeom>
          <a:solidFill>
            <a:srgbClr val="0070C0"/>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rPr>
              <a:t>ImageId</a:t>
            </a:r>
            <a:endPar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288" name="Oval 288"/>
          <p:cNvSpPr/>
          <p:nvPr/>
        </p:nvSpPr>
        <p:spPr>
          <a:xfrm>
            <a:off x="5315268" y="5481320"/>
            <a:ext cx="1186180" cy="446405"/>
          </a:xfrm>
          <a:prstGeom prst="ellipse">
            <a:avLst/>
          </a:prstGeom>
          <a:solidFill>
            <a:srgbClr val="0070C0"/>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rPr>
              <a:t>tags</a:t>
            </a:r>
            <a:endPar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289" name="Oval 289"/>
          <p:cNvSpPr/>
          <p:nvPr/>
        </p:nvSpPr>
        <p:spPr>
          <a:xfrm>
            <a:off x="5366068" y="5007610"/>
            <a:ext cx="1219200" cy="410845"/>
          </a:xfrm>
          <a:prstGeom prst="ellipse">
            <a:avLst/>
          </a:prstGeom>
          <a:solidFill>
            <a:srgbClr val="0070C0"/>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rPr>
              <a:t>likes</a:t>
            </a:r>
            <a:endPar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290" name="Oval 290"/>
          <p:cNvSpPr/>
          <p:nvPr/>
        </p:nvSpPr>
        <p:spPr>
          <a:xfrm>
            <a:off x="5235893" y="4476115"/>
            <a:ext cx="1247775" cy="457200"/>
          </a:xfrm>
          <a:prstGeom prst="ellipse">
            <a:avLst/>
          </a:prstGeom>
          <a:solidFill>
            <a:srgbClr val="0070C0"/>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rPr>
              <a:t>caption</a:t>
            </a:r>
            <a:endPar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291" name="Oval 291"/>
          <p:cNvSpPr/>
          <p:nvPr/>
        </p:nvSpPr>
        <p:spPr>
          <a:xfrm>
            <a:off x="5182553" y="3987165"/>
            <a:ext cx="1229360" cy="445770"/>
          </a:xfrm>
          <a:prstGeom prst="ellipse">
            <a:avLst/>
          </a:prstGeom>
          <a:solidFill>
            <a:srgbClr val="0070C0"/>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rPr>
              <a:t>creator</a:t>
            </a:r>
            <a:endPar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cxnSp>
        <p:nvCxnSpPr>
          <p:cNvPr id="293" name="Straight Connector 293"/>
          <p:cNvCxnSpPr>
            <a:stCxn id="250" idx="3"/>
            <a:endCxn id="290" idx="2"/>
          </p:cNvCxnSpPr>
          <p:nvPr/>
        </p:nvCxnSpPr>
        <p:spPr>
          <a:xfrm flipV="1">
            <a:off x="4767898" y="4704715"/>
            <a:ext cx="467995" cy="83820"/>
          </a:xfrm>
          <a:prstGeom prst="line">
            <a:avLst/>
          </a:prstGeom>
        </p:spPr>
        <p:style>
          <a:lnRef idx="3">
            <a:schemeClr val="accent1"/>
          </a:lnRef>
          <a:fillRef idx="0">
            <a:srgbClr val="FFFFFF"/>
          </a:fillRef>
          <a:effectRef idx="0">
            <a:srgbClr val="FFFFFF"/>
          </a:effectRef>
          <a:fontRef idx="minor">
            <a:schemeClr val="tx1"/>
          </a:fontRef>
        </p:style>
      </p:cxnSp>
      <p:cxnSp>
        <p:nvCxnSpPr>
          <p:cNvPr id="294" name="Straight Connector 294"/>
          <p:cNvCxnSpPr>
            <a:stCxn id="250" idx="3"/>
            <a:endCxn id="289" idx="2"/>
          </p:cNvCxnSpPr>
          <p:nvPr/>
        </p:nvCxnSpPr>
        <p:spPr>
          <a:xfrm>
            <a:off x="4767898" y="4788535"/>
            <a:ext cx="598170" cy="424815"/>
          </a:xfrm>
          <a:prstGeom prst="line">
            <a:avLst/>
          </a:prstGeom>
        </p:spPr>
        <p:style>
          <a:lnRef idx="3">
            <a:schemeClr val="accent1"/>
          </a:lnRef>
          <a:fillRef idx="0">
            <a:srgbClr val="FFFFFF"/>
          </a:fillRef>
          <a:effectRef idx="0">
            <a:srgbClr val="FFFFFF"/>
          </a:effectRef>
          <a:fontRef idx="minor">
            <a:schemeClr val="tx1"/>
          </a:fontRef>
        </p:style>
      </p:cxnSp>
      <p:sp>
        <p:nvSpPr>
          <p:cNvPr id="295" name="Flowchart: Decision 295"/>
          <p:cNvSpPr/>
          <p:nvPr/>
        </p:nvSpPr>
        <p:spPr>
          <a:xfrm>
            <a:off x="5324158" y="2999740"/>
            <a:ext cx="1339215" cy="794385"/>
          </a:xfrm>
          <a:prstGeom prst="flowChartDecision">
            <a:avLst/>
          </a:prstGeom>
          <a:solidFill>
            <a:srgbClr val="0070C0"/>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rPr>
              <a:t>Has many</a:t>
            </a:r>
            <a:endParaRPr lang="en-US" altLang="zh-CN" sz="10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cxnSp>
        <p:nvCxnSpPr>
          <p:cNvPr id="296" name="Straight Connector 296"/>
          <p:cNvCxnSpPr>
            <a:stCxn id="250" idx="3"/>
            <a:endCxn id="288" idx="2"/>
          </p:cNvCxnSpPr>
          <p:nvPr/>
        </p:nvCxnSpPr>
        <p:spPr>
          <a:xfrm>
            <a:off x="4767898" y="4788535"/>
            <a:ext cx="547370" cy="916305"/>
          </a:xfrm>
          <a:prstGeom prst="line">
            <a:avLst/>
          </a:prstGeom>
        </p:spPr>
        <p:style>
          <a:lnRef idx="3">
            <a:schemeClr val="accent1"/>
          </a:lnRef>
          <a:fillRef idx="0">
            <a:srgbClr val="FFFFFF"/>
          </a:fillRef>
          <a:effectRef idx="0">
            <a:srgbClr val="FFFFFF"/>
          </a:effectRef>
          <a:fontRef idx="minor">
            <a:schemeClr val="tx1"/>
          </a:fontRef>
        </p:style>
      </p:cxnSp>
      <p:cxnSp>
        <p:nvCxnSpPr>
          <p:cNvPr id="297" name="Straight Connector 297"/>
          <p:cNvCxnSpPr>
            <a:stCxn id="250" idx="2"/>
            <a:endCxn id="285" idx="0"/>
          </p:cNvCxnSpPr>
          <p:nvPr/>
        </p:nvCxnSpPr>
        <p:spPr>
          <a:xfrm flipH="1">
            <a:off x="3532823" y="5059680"/>
            <a:ext cx="443230" cy="1241425"/>
          </a:xfrm>
          <a:prstGeom prst="line">
            <a:avLst/>
          </a:prstGeom>
        </p:spPr>
        <p:style>
          <a:lnRef idx="3">
            <a:schemeClr val="accent1"/>
          </a:lnRef>
          <a:fillRef idx="0">
            <a:srgbClr val="FFFFFF"/>
          </a:fillRef>
          <a:effectRef idx="0">
            <a:srgbClr val="FFFFFF"/>
          </a:effectRef>
          <a:fontRef idx="minor">
            <a:schemeClr val="tx1"/>
          </a:fontRef>
        </p:style>
      </p:cxnSp>
      <p:cxnSp>
        <p:nvCxnSpPr>
          <p:cNvPr id="298" name="Straight Connector 298"/>
          <p:cNvCxnSpPr>
            <a:stCxn id="250" idx="2"/>
            <a:endCxn id="286" idx="0"/>
          </p:cNvCxnSpPr>
          <p:nvPr/>
        </p:nvCxnSpPr>
        <p:spPr>
          <a:xfrm>
            <a:off x="3976053" y="5059680"/>
            <a:ext cx="765175" cy="1252220"/>
          </a:xfrm>
          <a:prstGeom prst="line">
            <a:avLst/>
          </a:prstGeom>
        </p:spPr>
        <p:style>
          <a:lnRef idx="3">
            <a:schemeClr val="accent1"/>
          </a:lnRef>
          <a:fillRef idx="0">
            <a:srgbClr val="FFFFFF"/>
          </a:fillRef>
          <a:effectRef idx="0">
            <a:srgbClr val="FFFFFF"/>
          </a:effectRef>
          <a:fontRef idx="minor">
            <a:schemeClr val="tx1"/>
          </a:fontRef>
        </p:style>
      </p:cxnSp>
      <p:cxnSp>
        <p:nvCxnSpPr>
          <p:cNvPr id="299" name="Straight Connector 299"/>
          <p:cNvCxnSpPr>
            <a:endCxn id="287" idx="2"/>
          </p:cNvCxnSpPr>
          <p:nvPr/>
        </p:nvCxnSpPr>
        <p:spPr>
          <a:xfrm>
            <a:off x="4004628" y="5088890"/>
            <a:ext cx="1235710" cy="1106805"/>
          </a:xfrm>
          <a:prstGeom prst="line">
            <a:avLst/>
          </a:prstGeom>
        </p:spPr>
        <p:style>
          <a:lnRef idx="3">
            <a:schemeClr val="accent1"/>
          </a:lnRef>
          <a:fillRef idx="0">
            <a:srgbClr val="FFFFFF"/>
          </a:fillRef>
          <a:effectRef idx="0">
            <a:srgbClr val="FFFFFF"/>
          </a:effectRef>
          <a:fontRef idx="minor">
            <a:schemeClr val="tx1"/>
          </a:fontRef>
        </p:style>
      </p:cxnSp>
      <p:cxnSp>
        <p:nvCxnSpPr>
          <p:cNvPr id="302" name="Elbow Connector 302"/>
          <p:cNvCxnSpPr>
            <a:endCxn id="295" idx="1"/>
          </p:cNvCxnSpPr>
          <p:nvPr/>
        </p:nvCxnSpPr>
        <p:spPr>
          <a:xfrm rot="16200000">
            <a:off x="4411980" y="3752215"/>
            <a:ext cx="1267460" cy="556895"/>
          </a:xfrm>
          <a:prstGeom prst="bentConnector2">
            <a:avLst/>
          </a:prstGeom>
          <a:solidFill>
            <a:srgbClr val="0070C0"/>
          </a:solidFill>
          <a:ln>
            <a:solidFill>
              <a:srgbClr val="C00000"/>
            </a:solidFill>
          </a:ln>
        </p:spPr>
        <p:style>
          <a:lnRef idx="2">
            <a:schemeClr val="accent1"/>
          </a:lnRef>
          <a:fillRef idx="0">
            <a:srgbClr val="FFFFFF"/>
          </a:fillRef>
          <a:effectRef idx="0">
            <a:srgbClr val="FFFFFF"/>
          </a:effectRef>
          <a:fontRef idx="minor">
            <a:schemeClr val="tx1"/>
          </a:fontRef>
        </p:style>
      </p:cxnSp>
      <p:cxnSp>
        <p:nvCxnSpPr>
          <p:cNvPr id="303" name="Elbow Connector 303"/>
          <p:cNvCxnSpPr>
            <a:endCxn id="295" idx="3"/>
          </p:cNvCxnSpPr>
          <p:nvPr/>
        </p:nvCxnSpPr>
        <p:spPr>
          <a:xfrm rot="16200000" flipV="1">
            <a:off x="6290310" y="3769995"/>
            <a:ext cx="1249045" cy="502920"/>
          </a:xfrm>
          <a:prstGeom prst="bentConnector2">
            <a:avLst/>
          </a:prstGeom>
          <a:solidFill>
            <a:srgbClr val="0070C0"/>
          </a:solidFill>
          <a:ln>
            <a:solidFill>
              <a:srgbClr val="C00000"/>
            </a:solidFill>
          </a:ln>
        </p:spPr>
        <p:style>
          <a:lnRef idx="2">
            <a:schemeClr val="accent1"/>
          </a:lnRef>
          <a:fillRef idx="0">
            <a:srgbClr val="FFFFFF"/>
          </a:fillRef>
          <a:effectRef idx="0">
            <a:srgbClr val="FFFFFF"/>
          </a:effectRef>
          <a:fontRef idx="minor">
            <a:schemeClr val="tx1"/>
          </a:fontRef>
        </p:style>
      </p:cxnSp>
      <p:cxnSp>
        <p:nvCxnSpPr>
          <p:cNvPr id="27" name="Straight Connector 296"/>
          <p:cNvCxnSpPr>
            <a:stCxn id="291" idx="2"/>
          </p:cNvCxnSpPr>
          <p:nvPr/>
        </p:nvCxnSpPr>
        <p:spPr>
          <a:xfrm flipH="1">
            <a:off x="4786948" y="4210050"/>
            <a:ext cx="395605" cy="558165"/>
          </a:xfrm>
          <a:prstGeom prst="line">
            <a:avLst/>
          </a:prstGeom>
        </p:spPr>
        <p:style>
          <a:lnRef idx="3">
            <a:schemeClr val="accent1"/>
          </a:lnRef>
          <a:fillRef idx="0">
            <a:srgbClr val="FFFFFF"/>
          </a:fillRef>
          <a:effectRef idx="0">
            <a:srgbClr val="FFFFFF"/>
          </a:effectRef>
          <a:fontRef idx="minor">
            <a:schemeClr val="tx1"/>
          </a:fontRef>
        </p:style>
      </p:cxnSp>
      <p:cxnSp>
        <p:nvCxnSpPr>
          <p:cNvPr id="29" name="Straight Connector 274"/>
          <p:cNvCxnSpPr>
            <a:endCxn id="279" idx="4"/>
          </p:cNvCxnSpPr>
          <p:nvPr/>
        </p:nvCxnSpPr>
        <p:spPr>
          <a:xfrm flipV="1">
            <a:off x="6009958" y="506095"/>
            <a:ext cx="151765" cy="1846580"/>
          </a:xfrm>
          <a:prstGeom prst="line">
            <a:avLst/>
          </a:prstGeom>
        </p:spPr>
        <p:style>
          <a:lnRef idx="3">
            <a:schemeClr val="accent1"/>
          </a:lnRef>
          <a:fillRef idx="0">
            <a:srgbClr val="FFFFFF"/>
          </a:fillRef>
          <a:effectRef idx="0">
            <a:srgbClr val="FFFFFF"/>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矩形 6"/>
          <p:cNvSpPr/>
          <p:nvPr/>
        </p:nvSpPr>
        <p:spPr>
          <a:xfrm>
            <a:off x="-600" y="0"/>
            <a:ext cx="12193200" cy="6858000"/>
          </a:xfrm>
          <a:prstGeom prst="rect">
            <a:avLst/>
          </a:prstGeom>
          <a:solidFill>
            <a:srgbClr val="140724">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a typeface="Calibri" panose="020F0502020204030204" charset="0"/>
            </a:endParaRPr>
          </a:p>
        </p:txBody>
      </p:sp>
      <p:sp>
        <p:nvSpPr>
          <p:cNvPr id="4" name="文本框 3"/>
          <p:cNvSpPr txBox="1"/>
          <p:nvPr/>
        </p:nvSpPr>
        <p:spPr>
          <a:xfrm>
            <a:off x="5441315" y="533400"/>
            <a:ext cx="1309370" cy="706755"/>
          </a:xfrm>
          <a:prstGeom prst="rect">
            <a:avLst/>
          </a:prstGeom>
          <a:noFill/>
        </p:spPr>
        <p:txBody>
          <a:bodyPr wrap="none" rtlCol="0" anchor="t">
            <a:spAutoFit/>
          </a:bodyPr>
          <a:p>
            <a:pPr algn="ctr" eaLnBrk="1" fontAlgn="auto" hangingPunct="1">
              <a:spcAft>
                <a:spcPts val="0"/>
              </a:spcAft>
              <a:defRPr/>
            </a:pPr>
            <a:r>
              <a:rPr lang="en-US" altLang="zh-CN" sz="2000">
                <a:solidFill>
                  <a:schemeClr val="bg1"/>
                </a:solidFill>
                <a:effectLst/>
                <a:latin typeface="Calibri" panose="020F0502020204030204" charset="0"/>
                <a:ea typeface="Calibri" panose="020F0502020204030204" charset="0"/>
                <a:sym typeface="+mn-ea"/>
              </a:rPr>
              <a:t>Conclusion</a:t>
            </a:r>
            <a:r>
              <a:rPr lang="zh-CN" altLang="en-US" sz="2000">
                <a:solidFill>
                  <a:schemeClr val="bg1"/>
                </a:solidFill>
                <a:effectLst/>
                <a:latin typeface="Calibri" panose="020F0502020204030204" charset="0"/>
                <a:ea typeface="Calibri" panose="020F0502020204030204" charset="0"/>
                <a:sym typeface="+mn-ea"/>
              </a:rPr>
              <a:t>
</a:t>
            </a:r>
            <a:endParaRPr lang="zh-CN" altLang="en-US" sz="2000">
              <a:solidFill>
                <a:schemeClr val="bg1"/>
              </a:solidFill>
              <a:effectLst/>
              <a:latin typeface="Calibri" panose="020F0502020204030204" charset="0"/>
              <a:ea typeface="Calibri" panose="020F0502020204030204" charset="0"/>
              <a:sym typeface="+mn-ea"/>
            </a:endParaRPr>
          </a:p>
        </p:txBody>
      </p:sp>
      <p:sp>
        <p:nvSpPr>
          <p:cNvPr id="5" name="矩形 4"/>
          <p:cNvSpPr/>
          <p:nvPr/>
        </p:nvSpPr>
        <p:spPr>
          <a:xfrm>
            <a:off x="5897880" y="1053465"/>
            <a:ext cx="396240" cy="21590"/>
          </a:xfrm>
          <a:prstGeom prst="rect">
            <a:avLst/>
          </a:prstGeom>
          <a:solidFill>
            <a:srgbClr val="34F4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a typeface="Calibri" panose="020F0502020204030204" charset="0"/>
            </a:endParaRPr>
          </a:p>
        </p:txBody>
      </p:sp>
      <p:sp>
        <p:nvSpPr>
          <p:cNvPr id="6" name="文本框 5"/>
          <p:cNvSpPr txBox="1"/>
          <p:nvPr/>
        </p:nvSpPr>
        <p:spPr>
          <a:xfrm>
            <a:off x="1435100" y="1623695"/>
            <a:ext cx="9232900" cy="3593465"/>
          </a:xfrm>
          <a:prstGeom prst="rect">
            <a:avLst/>
          </a:prstGeom>
          <a:noFill/>
        </p:spPr>
        <p:txBody>
          <a:bodyPr wrap="square" rtlCol="0">
            <a:noAutofit/>
          </a:bodyPr>
          <a:p>
            <a:pPr algn="just">
              <a:lnSpc>
                <a:spcPct val="160000"/>
              </a:lnSpc>
            </a:pPr>
            <a:r>
              <a:rPr lang="en-US">
                <a:solidFill>
                  <a:srgbClr val="34F4FD"/>
                </a:solidFill>
                <a:latin typeface="Times New Roman" panose="02020603050405020304" charset="0"/>
                <a:cs typeface="Times New Roman" panose="02020603050405020304" charset="0"/>
                <a:sym typeface="+mn-ea"/>
              </a:rPr>
              <a:t>A social media website serves as a dynamic platform designed to foster user engagement, facilitate content creation and sharing, and promote community building. By prioritizing these objectives, the platform can effectively connect individuals, spark meaningful interactions, and cultivate a sense of belonging among its users. As technology continues to evolve, the possibilities for enhancing the user experience and expanding the platform's capabilities are endless. Through ongoing innovation and a commitment to meeting the needs of its community, a basic social media website can evolve into a thriving hub of connection, creativity, and collaboration in the digital age.</a:t>
            </a:r>
            <a:endParaRPr lang="en-US" altLang="en-US">
              <a:solidFill>
                <a:srgbClr val="34F4FD"/>
              </a:solidFill>
              <a:latin typeface="Times New Roman" panose="02020603050405020304" charset="0"/>
              <a:ea typeface="Calibri" panose="020F0502020204030204" charset="0"/>
              <a:cs typeface="Times New Roman" panose="02020603050405020304" charset="0"/>
              <a:sym typeface="+mn-ea"/>
            </a:endParaRPr>
          </a:p>
        </p:txBody>
      </p:sp>
    </p:spTree>
    <p:custDataLst>
      <p:tags r:id="rId1"/>
    </p:custData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nvSpPr>
        <p:spPr>
          <a:xfrm>
            <a:off x="1873250" y="3143885"/>
            <a:ext cx="8444865" cy="922020"/>
          </a:xfrm>
          <a:prstGeom prst="rect">
            <a:avLst/>
          </a:prstGeom>
          <a:noFill/>
        </p:spPr>
        <p:txBody>
          <a:bodyPr wrap="square" rtlCol="0">
            <a:spAutoFit/>
          </a:bodyPr>
          <a:p>
            <a:pPr algn="ctr"/>
            <a:r>
              <a:rPr lang="en-US" altLang="zh-CN" sz="5400" b="1" dirty="0" smtClean="0">
                <a:solidFill>
                  <a:srgbClr val="34F4FD"/>
                </a:solidFill>
                <a:latin typeface="Calibri" panose="020F0502020204030204" charset="0"/>
                <a:ea typeface="Calibri" panose="020F0502020204030204" charset="0"/>
              </a:rPr>
              <a:t>THANK</a:t>
            </a:r>
            <a:r>
              <a:rPr lang="en-US" altLang="zh-CN" sz="5400" dirty="0" smtClean="0">
                <a:solidFill>
                  <a:srgbClr val="34F4FD"/>
                </a:solidFill>
                <a:latin typeface="Calibri" panose="020F0502020204030204" charset="0"/>
                <a:ea typeface="Calibri" panose="020F0502020204030204" charset="0"/>
              </a:rPr>
              <a:t> YOU</a:t>
            </a:r>
            <a:endParaRPr lang="en-US" altLang="zh-CN" sz="5400" dirty="0" smtClean="0">
              <a:solidFill>
                <a:srgbClr val="34F4FD"/>
              </a:solidFill>
              <a:latin typeface="Calibri" panose="020F0502020204030204" charset="0"/>
              <a:ea typeface="Calibri" panose="020F0502020204030204" charset="0"/>
            </a:endParaRPr>
          </a:p>
        </p:txBody>
      </p:sp>
    </p:spTree>
    <p:custDataLst>
      <p:tags r:id="rId1"/>
    </p:custData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5322253" y="599440"/>
            <a:ext cx="1546225" cy="706755"/>
          </a:xfrm>
          <a:prstGeom prst="rect">
            <a:avLst/>
          </a:prstGeom>
          <a:noFill/>
        </p:spPr>
        <p:txBody>
          <a:bodyPr wrap="none" rtlCol="0" anchor="t">
            <a:spAutoFit/>
          </a:bodyPr>
          <a:p>
            <a:pPr algn="ctr" eaLnBrk="1" fontAlgn="auto" hangingPunct="1">
              <a:spcAft>
                <a:spcPts val="0"/>
              </a:spcAft>
              <a:defRPr/>
            </a:pPr>
            <a:endParaRPr lang="zh-CN" altLang="en-US" sz="2000">
              <a:solidFill>
                <a:schemeClr val="bg1"/>
              </a:solidFill>
              <a:effectLst/>
              <a:latin typeface="Calibri" panose="020F0502020204030204" charset="0"/>
              <a:ea typeface="Calibri" panose="020F0502020204030204" charset="0"/>
              <a:sym typeface="+mn-ea"/>
            </a:endParaRPr>
          </a:p>
          <a:p>
            <a:pPr algn="ctr" eaLnBrk="1" fontAlgn="auto" hangingPunct="1">
              <a:spcAft>
                <a:spcPts val="0"/>
              </a:spcAft>
              <a:defRPr/>
            </a:pPr>
            <a:r>
              <a:rPr lang="en-US" altLang="zh-CN" sz="2000">
                <a:solidFill>
                  <a:schemeClr val="bg1"/>
                </a:solidFill>
                <a:effectLst/>
                <a:latin typeface="Calibri" panose="020F0502020204030204" charset="0"/>
                <a:ea typeface="Calibri" panose="020F0502020204030204" charset="0"/>
                <a:sym typeface="+mn-ea"/>
              </a:rPr>
              <a:t>CONTENTS</a:t>
            </a:r>
            <a:endParaRPr lang="en-US" altLang="zh-CN" sz="2000">
              <a:solidFill>
                <a:schemeClr val="bg1"/>
              </a:solidFill>
              <a:effectLst/>
              <a:latin typeface="Calibri" panose="020F0502020204030204" charset="0"/>
              <a:ea typeface="Calibri" panose="020F0502020204030204" charset="0"/>
              <a:sym typeface="+mn-ea"/>
            </a:endParaRPr>
          </a:p>
        </p:txBody>
      </p:sp>
      <p:sp>
        <p:nvSpPr>
          <p:cNvPr id="5" name="矩形 4"/>
          <p:cNvSpPr/>
          <p:nvPr/>
        </p:nvSpPr>
        <p:spPr>
          <a:xfrm>
            <a:off x="5897880" y="1358265"/>
            <a:ext cx="396240" cy="21590"/>
          </a:xfrm>
          <a:prstGeom prst="rect">
            <a:avLst/>
          </a:prstGeom>
          <a:solidFill>
            <a:srgbClr val="34F4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a typeface="Calibri" panose="020F0502020204030204" charset="0"/>
            </a:endParaRPr>
          </a:p>
        </p:txBody>
      </p:sp>
      <p:sp>
        <p:nvSpPr>
          <p:cNvPr id="7" name="文本框 6"/>
          <p:cNvSpPr txBox="1"/>
          <p:nvPr/>
        </p:nvSpPr>
        <p:spPr>
          <a:xfrm flipH="1">
            <a:off x="819150" y="3804920"/>
            <a:ext cx="2097405" cy="650240"/>
          </a:xfrm>
          <a:prstGeom prst="rect">
            <a:avLst/>
          </a:prstGeom>
          <a:noFill/>
        </p:spPr>
        <p:txBody>
          <a:bodyPr wrap="square" rtlCol="0">
            <a:no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smtClean="0">
                <a:ln>
                  <a:noFill/>
                </a:ln>
                <a:solidFill>
                  <a:srgbClr val="FFFFFF"/>
                </a:solidFill>
                <a:effectLst/>
                <a:uLnTx/>
                <a:uFillTx/>
                <a:latin typeface="Arial" panose="020B0604020202020204"/>
                <a:ea typeface="Calibri" panose="020F0502020204030204" charset="0"/>
                <a:cs typeface="Calibri" panose="020F0502020204030204" charset="0"/>
                <a:sym typeface="+mn-lt"/>
              </a:rPr>
              <a:t>Introduction</a:t>
            </a:r>
            <a:r>
              <a:rPr kumimoji="0" lang="zh-CN" altLang="en-US" sz="2400" b="0" i="0" u="none" strike="noStrike" kern="1200" cap="none" spc="0" normalizeH="0" baseline="0" noProof="0" smtClean="0">
                <a:ln>
                  <a:noFill/>
                </a:ln>
                <a:solidFill>
                  <a:srgbClr val="FFFFFF"/>
                </a:solidFill>
                <a:effectLst/>
                <a:uLnTx/>
                <a:uFillTx/>
                <a:latin typeface="Arial" panose="020B0604020202020204"/>
                <a:ea typeface="Calibri" panose="020F0502020204030204" charset="0"/>
                <a:cs typeface="Calibri" panose="020F0502020204030204" charset="0"/>
                <a:sym typeface="+mn-lt"/>
              </a:rPr>
              <a:t>
</a:t>
            </a:r>
            <a:endParaRPr kumimoji="0" lang="zh-CN" altLang="en-US" sz="2400" b="0" i="0" u="none" strike="noStrike" kern="1200" cap="none" spc="0" normalizeH="0" baseline="0" noProof="0">
              <a:ln>
                <a:noFill/>
              </a:ln>
              <a:solidFill>
                <a:srgbClr val="FFFFFF"/>
              </a:solidFill>
              <a:effectLst/>
              <a:uLnTx/>
              <a:uFillTx/>
              <a:latin typeface="Arial" panose="020B0604020202020204"/>
              <a:ea typeface="Calibri" panose="020F0502020204030204" charset="0"/>
              <a:cs typeface="Calibri" panose="020F0502020204030204" charset="0"/>
              <a:sym typeface="+mn-lt"/>
            </a:endParaRPr>
          </a:p>
        </p:txBody>
      </p:sp>
      <p:sp>
        <p:nvSpPr>
          <p:cNvPr id="12" name="文本框 11"/>
          <p:cNvSpPr txBox="1"/>
          <p:nvPr/>
        </p:nvSpPr>
        <p:spPr>
          <a:xfrm>
            <a:off x="1317625" y="2770088"/>
            <a:ext cx="1200150" cy="1198880"/>
          </a:xfrm>
          <a:prstGeom prst="rect">
            <a:avLst/>
          </a:prstGeom>
          <a:noFill/>
        </p:spPr>
        <p:txBody>
          <a:bodyPr wrap="none" rtlCol="0">
            <a:spAutoFit/>
          </a:bodyPr>
          <a:p>
            <a:pPr algn="ctr"/>
            <a:r>
              <a:rPr lang="en-US" altLang="zh-CN" sz="7200" dirty="0">
                <a:solidFill>
                  <a:srgbClr val="34F4FD"/>
                </a:solidFill>
                <a:ea typeface="Meiryo UI" panose="020B0604030504040204" charset="-128"/>
                <a:cs typeface="+mn-lt"/>
                <a:sym typeface="Microsoft YaHei Light" panose="020B0502040204020203" charset="-122"/>
              </a:rPr>
              <a:t>01</a:t>
            </a:r>
            <a:endParaRPr kumimoji="0" lang="en-US" altLang="zh-CN" sz="7200" b="0" i="0" u="none" strike="noStrike" kern="1200" cap="none" spc="0" normalizeH="0" baseline="0" noProof="0" dirty="0">
              <a:ln>
                <a:noFill/>
              </a:ln>
              <a:solidFill>
                <a:srgbClr val="34F4FD"/>
              </a:solidFill>
              <a:effectLst/>
              <a:uLnTx/>
              <a:uFillTx/>
              <a:ea typeface="Meiryo UI" panose="020B0604030504040204" charset="-128"/>
              <a:cs typeface="+mn-lt"/>
              <a:sym typeface="Microsoft YaHei Light" panose="020B0502040204020203" charset="-122"/>
            </a:endParaRPr>
          </a:p>
        </p:txBody>
      </p:sp>
      <p:sp>
        <p:nvSpPr>
          <p:cNvPr id="16" name="文本框 15"/>
          <p:cNvSpPr txBox="1"/>
          <p:nvPr/>
        </p:nvSpPr>
        <p:spPr>
          <a:xfrm flipH="1">
            <a:off x="9515475" y="3907790"/>
            <a:ext cx="1769745" cy="669290"/>
          </a:xfrm>
          <a:prstGeom prst="rect">
            <a:avLst/>
          </a:prstGeom>
          <a:noFill/>
        </p:spPr>
        <p:txBody>
          <a:bodyPr wrap="square" rtlCol="0">
            <a:no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smtClean="0">
                <a:ln>
                  <a:noFill/>
                </a:ln>
                <a:solidFill>
                  <a:srgbClr val="FFFFFF"/>
                </a:solidFill>
                <a:effectLst/>
                <a:uLnTx/>
                <a:uFillTx/>
                <a:latin typeface="Arial" panose="020B0604020202020204"/>
                <a:ea typeface="Calibri" panose="020F0502020204030204" charset="0"/>
                <a:cs typeface="Calibri" panose="020F0502020204030204" charset="0"/>
                <a:sym typeface="+mn-lt"/>
              </a:rPr>
              <a:t>Conclusion</a:t>
            </a:r>
            <a:r>
              <a:rPr kumimoji="0" lang="zh-CN" altLang="en-US" sz="2400" b="0" i="0" u="none" strike="noStrike" kern="1200" cap="none" spc="0" normalizeH="0" baseline="0" noProof="0" smtClean="0">
                <a:ln>
                  <a:noFill/>
                </a:ln>
                <a:solidFill>
                  <a:srgbClr val="FFFFFF"/>
                </a:solidFill>
                <a:effectLst/>
                <a:uLnTx/>
                <a:uFillTx/>
                <a:latin typeface="Arial" panose="020B0604020202020204"/>
                <a:ea typeface="Calibri" panose="020F0502020204030204" charset="0"/>
                <a:cs typeface="Calibri" panose="020F0502020204030204" charset="0"/>
                <a:sym typeface="+mn-lt"/>
              </a:rPr>
              <a:t>
</a:t>
            </a:r>
            <a:endParaRPr kumimoji="0" lang="zh-CN" altLang="en-US" sz="2400" b="0" i="0" u="none" strike="noStrike" kern="1200" cap="none" spc="0" normalizeH="0" baseline="0" noProof="0">
              <a:ln>
                <a:noFill/>
              </a:ln>
              <a:solidFill>
                <a:srgbClr val="FFFFFF"/>
              </a:solidFill>
              <a:effectLst/>
              <a:uLnTx/>
              <a:uFillTx/>
              <a:latin typeface="Arial" panose="020B0604020202020204"/>
              <a:ea typeface="Calibri" panose="020F0502020204030204" charset="0"/>
              <a:cs typeface="Calibri" panose="020F0502020204030204" charset="0"/>
              <a:sym typeface="+mn-lt"/>
            </a:endParaRPr>
          </a:p>
        </p:txBody>
      </p:sp>
      <p:sp>
        <p:nvSpPr>
          <p:cNvPr id="18" name="文本框 17"/>
          <p:cNvSpPr txBox="1"/>
          <p:nvPr/>
        </p:nvSpPr>
        <p:spPr>
          <a:xfrm>
            <a:off x="9559925" y="2770088"/>
            <a:ext cx="1200150" cy="1198880"/>
          </a:xfrm>
          <a:prstGeom prst="rect">
            <a:avLst/>
          </a:prstGeom>
          <a:noFill/>
        </p:spPr>
        <p:txBody>
          <a:bodyPr wrap="none" rtlCol="0">
            <a:spAutoFit/>
          </a:bodyPr>
          <a:p>
            <a:pPr algn="ctr"/>
            <a:r>
              <a:rPr lang="en-US" altLang="zh-CN" sz="7200" dirty="0">
                <a:solidFill>
                  <a:srgbClr val="34F4FD"/>
                </a:solidFill>
                <a:ea typeface="Meiryo UI" panose="020B0604030504040204" charset="-128"/>
                <a:cs typeface="+mn-lt"/>
                <a:sym typeface="Microsoft YaHei Light" panose="020B0502040204020203" charset="-122"/>
              </a:rPr>
              <a:t>05</a:t>
            </a:r>
            <a:endParaRPr kumimoji="0" lang="en-US" altLang="zh-CN" sz="7200" b="0" i="0" u="none" strike="noStrike" kern="1200" cap="none" spc="0" normalizeH="0" baseline="0" noProof="0" dirty="0">
              <a:ln>
                <a:noFill/>
              </a:ln>
              <a:solidFill>
                <a:srgbClr val="34F4FD"/>
              </a:solidFill>
              <a:effectLst/>
              <a:uLnTx/>
              <a:uFillTx/>
              <a:ea typeface="Meiryo UI" panose="020B0604030504040204" charset="-128"/>
              <a:cs typeface="+mn-lt"/>
              <a:sym typeface="Microsoft YaHei Light" panose="020B0502040204020203" charset="-122"/>
            </a:endParaRPr>
          </a:p>
        </p:txBody>
      </p:sp>
      <p:cxnSp>
        <p:nvCxnSpPr>
          <p:cNvPr id="19" name="直接连接符 18"/>
          <p:cNvCxnSpPr/>
          <p:nvPr/>
        </p:nvCxnSpPr>
        <p:spPr>
          <a:xfrm>
            <a:off x="2966720" y="3540125"/>
            <a:ext cx="0" cy="1196975"/>
          </a:xfrm>
          <a:prstGeom prst="line">
            <a:avLst/>
          </a:prstGeom>
          <a:ln>
            <a:solidFill>
              <a:srgbClr val="5569B9"/>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949190" y="3475355"/>
            <a:ext cx="0" cy="1196975"/>
          </a:xfrm>
          <a:prstGeom prst="line">
            <a:avLst/>
          </a:prstGeom>
          <a:ln>
            <a:solidFill>
              <a:srgbClr val="5569B9"/>
            </a:solidFill>
          </a:ln>
        </p:spPr>
        <p:style>
          <a:lnRef idx="1">
            <a:schemeClr val="accent1"/>
          </a:lnRef>
          <a:fillRef idx="0">
            <a:schemeClr val="accent1"/>
          </a:fillRef>
          <a:effectRef idx="0">
            <a:schemeClr val="accent1"/>
          </a:effectRef>
          <a:fontRef idx="minor">
            <a:schemeClr val="tx1"/>
          </a:fontRef>
        </p:style>
      </p:cxnSp>
      <p:sp>
        <p:nvSpPr>
          <p:cNvPr id="2" name="文本框 6"/>
          <p:cNvSpPr txBox="1"/>
          <p:nvPr/>
        </p:nvSpPr>
        <p:spPr>
          <a:xfrm flipH="1">
            <a:off x="3082008" y="3829268"/>
            <a:ext cx="1769674" cy="460375"/>
          </a:xfrm>
          <a:prstGeom prst="rect">
            <a:avLst/>
          </a:prstGeom>
          <a:noFill/>
        </p:spPr>
        <p:txBody>
          <a:bodyPr wrap="square" rtlCol="0">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a:ln>
                  <a:noFill/>
                </a:ln>
                <a:solidFill>
                  <a:srgbClr val="FFFFFF"/>
                </a:solidFill>
                <a:effectLst/>
                <a:uLnTx/>
                <a:uFillTx/>
                <a:latin typeface="Arial" panose="020B0604020202020204"/>
                <a:ea typeface="Calibri" panose="020F0502020204030204" charset="0"/>
                <a:cs typeface="Calibri" panose="020F0502020204030204" charset="0"/>
                <a:sym typeface="+mn-lt"/>
              </a:rPr>
              <a:t>Objective</a:t>
            </a:r>
            <a:endParaRPr kumimoji="0" lang="en-US" altLang="zh-CN" sz="2400" b="0" i="0" u="none" strike="noStrike" kern="1200" cap="none" spc="0" normalizeH="0" baseline="0" noProof="0">
              <a:ln>
                <a:noFill/>
              </a:ln>
              <a:solidFill>
                <a:srgbClr val="FFFFFF"/>
              </a:solidFill>
              <a:effectLst/>
              <a:uLnTx/>
              <a:uFillTx/>
              <a:latin typeface="Arial" panose="020B0604020202020204"/>
              <a:ea typeface="Calibri" panose="020F0502020204030204" charset="0"/>
              <a:cs typeface="Calibri" panose="020F0502020204030204" charset="0"/>
              <a:sym typeface="+mn-lt"/>
            </a:endParaRPr>
          </a:p>
        </p:txBody>
      </p:sp>
      <p:sp>
        <p:nvSpPr>
          <p:cNvPr id="3" name="文本框 11"/>
          <p:cNvSpPr txBox="1"/>
          <p:nvPr/>
        </p:nvSpPr>
        <p:spPr>
          <a:xfrm>
            <a:off x="3375660" y="2771358"/>
            <a:ext cx="1200150" cy="1198880"/>
          </a:xfrm>
          <a:prstGeom prst="rect">
            <a:avLst/>
          </a:prstGeom>
          <a:noFill/>
        </p:spPr>
        <p:txBody>
          <a:bodyPr wrap="none" rtlCol="0">
            <a:spAutoFit/>
          </a:bodyPr>
          <a:p>
            <a:pPr algn="ctr"/>
            <a:r>
              <a:rPr lang="en-US" altLang="zh-CN" sz="7200" dirty="0">
                <a:solidFill>
                  <a:srgbClr val="34F4FD"/>
                </a:solidFill>
                <a:ea typeface="Meiryo UI" panose="020B0604030504040204" charset="-128"/>
                <a:cs typeface="+mn-lt"/>
                <a:sym typeface="Microsoft YaHei Light" panose="020B0502040204020203" charset="-122"/>
              </a:rPr>
              <a:t>02</a:t>
            </a:r>
            <a:endParaRPr kumimoji="0" lang="en-US" altLang="zh-CN" sz="7200" b="0" i="0" u="none" strike="noStrike" kern="1200" cap="none" spc="0" normalizeH="0" baseline="0" noProof="0" dirty="0">
              <a:ln>
                <a:noFill/>
              </a:ln>
              <a:solidFill>
                <a:srgbClr val="34F4FD"/>
              </a:solidFill>
              <a:effectLst/>
              <a:uLnTx/>
              <a:uFillTx/>
              <a:ea typeface="Meiryo UI" panose="020B0604030504040204" charset="-128"/>
              <a:cs typeface="+mn-lt"/>
              <a:sym typeface="Microsoft YaHei Light" panose="020B0502040204020203" charset="-122"/>
            </a:endParaRPr>
          </a:p>
        </p:txBody>
      </p:sp>
      <p:sp>
        <p:nvSpPr>
          <p:cNvPr id="10" name="文本框 12"/>
          <p:cNvSpPr txBox="1"/>
          <p:nvPr/>
        </p:nvSpPr>
        <p:spPr>
          <a:xfrm flipH="1">
            <a:off x="5106670" y="3829050"/>
            <a:ext cx="2051050" cy="546735"/>
          </a:xfrm>
          <a:prstGeom prst="rect">
            <a:avLst/>
          </a:prstGeom>
          <a:noFill/>
        </p:spPr>
        <p:txBody>
          <a:bodyPr wrap="square" rtlCol="0">
            <a:no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smtClean="0">
                <a:ln>
                  <a:noFill/>
                </a:ln>
                <a:solidFill>
                  <a:srgbClr val="FFFFFF"/>
                </a:solidFill>
                <a:effectLst/>
                <a:uLnTx/>
                <a:uFillTx/>
                <a:latin typeface="Arial" panose="020B0604020202020204"/>
                <a:ea typeface="Calibri" panose="020F0502020204030204" charset="0"/>
                <a:cs typeface="Calibri" panose="020F0502020204030204" charset="0"/>
                <a:sym typeface="+mn-lt"/>
              </a:rPr>
              <a:t>Methodology</a:t>
            </a:r>
            <a:r>
              <a:rPr kumimoji="0" lang="zh-CN" altLang="en-US" sz="2400" b="0" i="0" u="none" strike="noStrike" kern="1200" cap="none" spc="0" normalizeH="0" baseline="0" noProof="0" smtClean="0">
                <a:ln>
                  <a:noFill/>
                </a:ln>
                <a:solidFill>
                  <a:srgbClr val="FFFFFF"/>
                </a:solidFill>
                <a:effectLst/>
                <a:uLnTx/>
                <a:uFillTx/>
                <a:latin typeface="Arial" panose="020B0604020202020204"/>
                <a:ea typeface="Calibri" panose="020F0502020204030204" charset="0"/>
                <a:cs typeface="Calibri" panose="020F0502020204030204" charset="0"/>
                <a:sym typeface="+mn-lt"/>
              </a:rPr>
              <a:t>
</a:t>
            </a:r>
            <a:endParaRPr kumimoji="0" lang="zh-CN" altLang="en-US" sz="2400" b="0" i="0" u="none" strike="noStrike" kern="1200" cap="none" spc="0" normalizeH="0" baseline="0" noProof="0">
              <a:ln>
                <a:noFill/>
              </a:ln>
              <a:solidFill>
                <a:srgbClr val="FFFFFF"/>
              </a:solidFill>
              <a:effectLst/>
              <a:uLnTx/>
              <a:uFillTx/>
              <a:latin typeface="Arial" panose="020B0604020202020204"/>
              <a:ea typeface="Calibri" panose="020F0502020204030204" charset="0"/>
              <a:cs typeface="Calibri" panose="020F0502020204030204" charset="0"/>
              <a:sym typeface="+mn-lt"/>
            </a:endParaRPr>
          </a:p>
        </p:txBody>
      </p:sp>
      <p:sp>
        <p:nvSpPr>
          <p:cNvPr id="20" name="文本框 14"/>
          <p:cNvSpPr txBox="1"/>
          <p:nvPr/>
        </p:nvSpPr>
        <p:spPr>
          <a:xfrm>
            <a:off x="5452745" y="2770088"/>
            <a:ext cx="1200150" cy="1198880"/>
          </a:xfrm>
          <a:prstGeom prst="rect">
            <a:avLst/>
          </a:prstGeom>
          <a:noFill/>
        </p:spPr>
        <p:txBody>
          <a:bodyPr wrap="none" rtlCol="0">
            <a:spAutoFit/>
          </a:bodyPr>
          <a:p>
            <a:pPr algn="ctr"/>
            <a:r>
              <a:rPr lang="en-US" altLang="zh-CN" sz="7200" dirty="0">
                <a:solidFill>
                  <a:srgbClr val="34F4FD"/>
                </a:solidFill>
                <a:ea typeface="Meiryo UI" panose="020B0604030504040204" charset="-128"/>
                <a:cs typeface="+mn-lt"/>
                <a:sym typeface="Microsoft YaHei Light" panose="020B0502040204020203" charset="-122"/>
              </a:rPr>
              <a:t>03</a:t>
            </a:r>
            <a:endParaRPr kumimoji="0" lang="en-US" altLang="zh-CN" sz="7200" b="0" i="0" u="none" strike="noStrike" kern="1200" cap="none" spc="0" normalizeH="0" baseline="0" noProof="0" dirty="0">
              <a:ln>
                <a:noFill/>
              </a:ln>
              <a:solidFill>
                <a:srgbClr val="34F4FD"/>
              </a:solidFill>
              <a:effectLst/>
              <a:uLnTx/>
              <a:uFillTx/>
              <a:ea typeface="Meiryo UI" panose="020B0604030504040204" charset="-128"/>
              <a:cs typeface="+mn-lt"/>
              <a:sym typeface="Microsoft YaHei Light" panose="020B0502040204020203" charset="-122"/>
            </a:endParaRPr>
          </a:p>
        </p:txBody>
      </p:sp>
      <p:sp>
        <p:nvSpPr>
          <p:cNvPr id="22" name="文本框 12"/>
          <p:cNvSpPr txBox="1"/>
          <p:nvPr/>
        </p:nvSpPr>
        <p:spPr>
          <a:xfrm flipH="1">
            <a:off x="7117080" y="3873500"/>
            <a:ext cx="2352675" cy="669290"/>
          </a:xfrm>
          <a:prstGeom prst="rect">
            <a:avLst/>
          </a:prstGeom>
          <a:noFill/>
        </p:spPr>
        <p:txBody>
          <a:bodyPr wrap="square" rtlCol="0">
            <a:no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0" normalizeH="0" baseline="0" noProof="0" smtClean="0">
                <a:ln>
                  <a:noFill/>
                </a:ln>
                <a:solidFill>
                  <a:srgbClr val="FFFFFF"/>
                </a:solidFill>
                <a:effectLst/>
                <a:uLnTx/>
                <a:uFillTx/>
                <a:latin typeface="Arial" panose="020B0604020202020204"/>
                <a:ea typeface="Calibri" panose="020F0502020204030204" charset="0"/>
                <a:cs typeface="Calibri" panose="020F0502020204030204" charset="0"/>
                <a:sym typeface="+mn-lt"/>
              </a:rPr>
              <a:t>System Design</a:t>
            </a:r>
            <a:r>
              <a:rPr kumimoji="0" lang="zh-CN" altLang="en-US" sz="2400" b="0" i="0" u="none" strike="noStrike" kern="1200" cap="none" spc="0" normalizeH="0" baseline="0" noProof="0" smtClean="0">
                <a:ln>
                  <a:noFill/>
                </a:ln>
                <a:solidFill>
                  <a:srgbClr val="FFFFFF"/>
                </a:solidFill>
                <a:effectLst/>
                <a:uLnTx/>
                <a:uFillTx/>
                <a:latin typeface="Arial" panose="020B0604020202020204"/>
                <a:ea typeface="Calibri" panose="020F0502020204030204" charset="0"/>
                <a:cs typeface="Calibri" panose="020F0502020204030204" charset="0"/>
                <a:sym typeface="+mn-lt"/>
              </a:rPr>
              <a:t>
</a:t>
            </a:r>
            <a:endParaRPr kumimoji="0" lang="zh-CN" altLang="en-US" sz="2400" b="0" i="0" u="none" strike="noStrike" kern="1200" cap="none" spc="0" normalizeH="0" baseline="0" noProof="0">
              <a:ln>
                <a:noFill/>
              </a:ln>
              <a:solidFill>
                <a:srgbClr val="FFFFFF"/>
              </a:solidFill>
              <a:effectLst/>
              <a:uLnTx/>
              <a:uFillTx/>
              <a:latin typeface="Arial" panose="020B0604020202020204"/>
              <a:ea typeface="Calibri" panose="020F0502020204030204" charset="0"/>
              <a:cs typeface="Calibri" panose="020F0502020204030204" charset="0"/>
              <a:sym typeface="+mn-lt"/>
            </a:endParaRPr>
          </a:p>
        </p:txBody>
      </p:sp>
      <p:sp>
        <p:nvSpPr>
          <p:cNvPr id="24" name="文本框 14"/>
          <p:cNvSpPr txBox="1"/>
          <p:nvPr/>
        </p:nvSpPr>
        <p:spPr>
          <a:xfrm>
            <a:off x="7644765" y="2770088"/>
            <a:ext cx="1200150" cy="1198880"/>
          </a:xfrm>
          <a:prstGeom prst="rect">
            <a:avLst/>
          </a:prstGeom>
          <a:noFill/>
        </p:spPr>
        <p:txBody>
          <a:bodyPr wrap="none" rtlCol="0">
            <a:spAutoFit/>
          </a:bodyPr>
          <a:p>
            <a:pPr algn="ctr"/>
            <a:r>
              <a:rPr lang="en-US" altLang="zh-CN" sz="7200" dirty="0">
                <a:solidFill>
                  <a:srgbClr val="34F4FD"/>
                </a:solidFill>
                <a:ea typeface="Meiryo UI" panose="020B0604030504040204" charset="-128"/>
                <a:cs typeface="+mn-lt"/>
                <a:sym typeface="Microsoft YaHei Light" panose="020B0502040204020203" charset="-122"/>
              </a:rPr>
              <a:t>04</a:t>
            </a:r>
            <a:endParaRPr kumimoji="0" lang="en-US" altLang="zh-CN" sz="7200" b="0" i="0" u="none" strike="noStrike" kern="1200" cap="none" spc="0" normalizeH="0" baseline="0" noProof="0" dirty="0">
              <a:ln>
                <a:noFill/>
              </a:ln>
              <a:solidFill>
                <a:srgbClr val="34F4FD"/>
              </a:solidFill>
              <a:effectLst/>
              <a:uLnTx/>
              <a:uFillTx/>
              <a:ea typeface="Meiryo UI" panose="020B0604030504040204" charset="-128"/>
              <a:cs typeface="+mn-lt"/>
              <a:sym typeface="Microsoft YaHei Light" panose="020B0502040204020203" charset="-122"/>
            </a:endParaRPr>
          </a:p>
        </p:txBody>
      </p:sp>
      <p:cxnSp>
        <p:nvCxnSpPr>
          <p:cNvPr id="25" name="直接连接符 20"/>
          <p:cNvCxnSpPr/>
          <p:nvPr/>
        </p:nvCxnSpPr>
        <p:spPr>
          <a:xfrm>
            <a:off x="9464675" y="3383915"/>
            <a:ext cx="0" cy="1196975"/>
          </a:xfrm>
          <a:prstGeom prst="line">
            <a:avLst/>
          </a:prstGeom>
          <a:ln>
            <a:solidFill>
              <a:srgbClr val="5569B9"/>
            </a:solidFill>
          </a:ln>
        </p:spPr>
        <p:style>
          <a:lnRef idx="1">
            <a:schemeClr val="accent1"/>
          </a:lnRef>
          <a:fillRef idx="0">
            <a:schemeClr val="accent1"/>
          </a:fillRef>
          <a:effectRef idx="0">
            <a:schemeClr val="accent1"/>
          </a:effectRef>
          <a:fontRef idx="minor">
            <a:schemeClr val="tx1"/>
          </a:fontRef>
        </p:style>
      </p:cxnSp>
      <p:cxnSp>
        <p:nvCxnSpPr>
          <p:cNvPr id="26" name="直接连接符 20"/>
          <p:cNvCxnSpPr/>
          <p:nvPr/>
        </p:nvCxnSpPr>
        <p:spPr>
          <a:xfrm>
            <a:off x="7112000" y="3431540"/>
            <a:ext cx="0" cy="1196975"/>
          </a:xfrm>
          <a:prstGeom prst="line">
            <a:avLst/>
          </a:prstGeom>
          <a:ln>
            <a:solidFill>
              <a:srgbClr val="5569B9"/>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3" name="Content Placeholder 12" descr="Untitled design (1)"/>
          <p:cNvPicPr>
            <a:picLocks noChangeAspect="1"/>
          </p:cNvPicPr>
          <p:nvPr>
            <p:ph idx="1"/>
          </p:nvPr>
        </p:nvPicPr>
        <p:blipFill>
          <a:blip r:embed="rId1"/>
          <a:stretch>
            <a:fillRect/>
          </a:stretch>
        </p:blipFill>
        <p:spPr>
          <a:xfrm>
            <a:off x="6389370" y="-2540"/>
            <a:ext cx="5802630" cy="6858000"/>
          </a:xfrm>
          <a:prstGeom prst="rect">
            <a:avLst/>
          </a:prstGeom>
        </p:spPr>
      </p:pic>
      <p:sp>
        <p:nvSpPr>
          <p:cNvPr id="5" name="文本框 3"/>
          <p:cNvSpPr txBox="1"/>
          <p:nvPr/>
        </p:nvSpPr>
        <p:spPr>
          <a:xfrm>
            <a:off x="4765675" y="533400"/>
            <a:ext cx="1994535" cy="557530"/>
          </a:xfrm>
          <a:prstGeom prst="rect">
            <a:avLst/>
          </a:prstGeom>
          <a:noFill/>
        </p:spPr>
        <p:txBody>
          <a:bodyPr wrap="square" rtlCol="0" anchor="t">
            <a:noAutofit/>
          </a:bodyPr>
          <a:p>
            <a:pPr algn="ctr" eaLnBrk="1" fontAlgn="auto" hangingPunct="1">
              <a:spcAft>
                <a:spcPts val="0"/>
              </a:spcAft>
              <a:defRPr/>
            </a:pPr>
            <a:r>
              <a:rPr lang="en-US" altLang="zh-CN" sz="2800">
                <a:solidFill>
                  <a:schemeClr val="bg1"/>
                </a:solidFill>
                <a:effectLst/>
                <a:latin typeface="Calibri" panose="020F0502020204030204" charset="0"/>
                <a:ea typeface="Calibri" panose="020F0502020204030204" charset="0"/>
                <a:sym typeface="+mn-ea"/>
              </a:rPr>
              <a:t>Introduction</a:t>
            </a:r>
            <a:r>
              <a:rPr lang="zh-CN" altLang="en-US" sz="2000">
                <a:solidFill>
                  <a:schemeClr val="bg1"/>
                </a:solidFill>
                <a:effectLst/>
                <a:latin typeface="Calibri" panose="020F0502020204030204" charset="0"/>
                <a:ea typeface="Calibri" panose="020F0502020204030204" charset="0"/>
                <a:sym typeface="+mn-ea"/>
              </a:rPr>
              <a:t>
</a:t>
            </a:r>
            <a:endParaRPr lang="zh-CN" altLang="en-US" sz="2000">
              <a:solidFill>
                <a:schemeClr val="bg1"/>
              </a:solidFill>
              <a:effectLst/>
              <a:latin typeface="Calibri" panose="020F0502020204030204" charset="0"/>
              <a:ea typeface="Calibri" panose="020F0502020204030204" charset="0"/>
              <a:sym typeface="+mn-ea"/>
            </a:endParaRPr>
          </a:p>
        </p:txBody>
      </p:sp>
      <p:sp>
        <p:nvSpPr>
          <p:cNvPr id="9" name="矩形 4"/>
          <p:cNvSpPr/>
          <p:nvPr/>
        </p:nvSpPr>
        <p:spPr>
          <a:xfrm>
            <a:off x="5554980" y="1122045"/>
            <a:ext cx="396240" cy="21590"/>
          </a:xfrm>
          <a:prstGeom prst="rect">
            <a:avLst/>
          </a:prstGeom>
          <a:solidFill>
            <a:srgbClr val="34F4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a typeface="Calibri" panose="020F0502020204030204" charset="0"/>
            </a:endParaRPr>
          </a:p>
        </p:txBody>
      </p:sp>
      <p:sp>
        <p:nvSpPr>
          <p:cNvPr id="10" name="Text Box 9"/>
          <p:cNvSpPr txBox="1"/>
          <p:nvPr/>
        </p:nvSpPr>
        <p:spPr>
          <a:xfrm>
            <a:off x="618490" y="1330960"/>
            <a:ext cx="5770880" cy="5225415"/>
          </a:xfrm>
          <a:prstGeom prst="rect">
            <a:avLst/>
          </a:prstGeom>
          <a:noFill/>
        </p:spPr>
        <p:txBody>
          <a:bodyPr wrap="square" rtlCol="0">
            <a:noAutofit/>
          </a:bodyPr>
          <a:p>
            <a:pPr algn="just"/>
            <a:r>
              <a:rPr lang="en-US" sz="2800">
                <a:solidFill>
                  <a:srgbClr val="34F4FD"/>
                </a:solidFill>
              </a:rPr>
              <a:t>Metagram presents a  social media platform designed to foster connections and facilitate content sharing. Built with React and Typescript for a robust frontend, Metagram leverages Tailwind CSS for a modern and responsive design. Utilizing ShadCn's and Appwrite design expertise, the platform boasts  an intuitive and user-friendly interface with robust database.</a:t>
            </a:r>
            <a:endParaRPr lang="en-US" sz="2800">
              <a:solidFill>
                <a:srgbClr val="34F4FD"/>
              </a:solidFill>
            </a:endParaRPr>
          </a:p>
        </p:txBody>
      </p:sp>
    </p:spTree>
    <p:custDataLst>
      <p:tags r:id="rId2"/>
    </p:custData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矩形 6"/>
          <p:cNvSpPr/>
          <p:nvPr/>
        </p:nvSpPr>
        <p:spPr>
          <a:xfrm>
            <a:off x="-3140" y="-26035"/>
            <a:ext cx="12193200" cy="6858000"/>
          </a:xfrm>
          <a:prstGeom prst="rect">
            <a:avLst/>
          </a:prstGeom>
          <a:solidFill>
            <a:srgbClr val="140724">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a typeface="Calibri" panose="020F0502020204030204" charset="0"/>
            </a:endParaRPr>
          </a:p>
        </p:txBody>
      </p:sp>
      <p:sp>
        <p:nvSpPr>
          <p:cNvPr id="4" name="文本框 3"/>
          <p:cNvSpPr txBox="1"/>
          <p:nvPr/>
        </p:nvSpPr>
        <p:spPr>
          <a:xfrm>
            <a:off x="5503863" y="533400"/>
            <a:ext cx="1161415" cy="398780"/>
          </a:xfrm>
          <a:prstGeom prst="rect">
            <a:avLst/>
          </a:prstGeom>
          <a:noFill/>
        </p:spPr>
        <p:txBody>
          <a:bodyPr wrap="none" rtlCol="0" anchor="t">
            <a:spAutoFit/>
          </a:bodyPr>
          <a:p>
            <a:pPr algn="ctr" eaLnBrk="1" fontAlgn="auto" hangingPunct="1">
              <a:spcAft>
                <a:spcPts val="0"/>
              </a:spcAft>
              <a:defRPr/>
            </a:pPr>
            <a:r>
              <a:rPr lang="en-US" altLang="zh-CN" sz="2000">
                <a:solidFill>
                  <a:schemeClr val="bg1"/>
                </a:solidFill>
                <a:effectLst/>
                <a:latin typeface="Calibri" panose="020F0502020204030204" charset="0"/>
                <a:ea typeface="Calibri" panose="020F0502020204030204" charset="0"/>
                <a:sym typeface="+mn-ea"/>
              </a:rPr>
              <a:t>Objective</a:t>
            </a:r>
            <a:endParaRPr lang="en-US" altLang="zh-CN" sz="2000">
              <a:solidFill>
                <a:schemeClr val="bg1"/>
              </a:solidFill>
              <a:effectLst/>
              <a:latin typeface="Calibri" panose="020F0502020204030204" charset="0"/>
              <a:ea typeface="Calibri" panose="020F0502020204030204" charset="0"/>
              <a:sym typeface="+mn-ea"/>
            </a:endParaRPr>
          </a:p>
        </p:txBody>
      </p:sp>
      <p:sp>
        <p:nvSpPr>
          <p:cNvPr id="5" name="矩形 4"/>
          <p:cNvSpPr/>
          <p:nvPr/>
        </p:nvSpPr>
        <p:spPr>
          <a:xfrm>
            <a:off x="5897880" y="1053465"/>
            <a:ext cx="396240" cy="21590"/>
          </a:xfrm>
          <a:prstGeom prst="rect">
            <a:avLst/>
          </a:prstGeom>
          <a:solidFill>
            <a:srgbClr val="34F4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a typeface="Calibri" panose="020F0502020204030204" charset="0"/>
            </a:endParaRPr>
          </a:p>
        </p:txBody>
      </p:sp>
      <p:grpSp>
        <p:nvGrpSpPr>
          <p:cNvPr id="25" name="组合 24"/>
          <p:cNvGrpSpPr/>
          <p:nvPr/>
        </p:nvGrpSpPr>
        <p:grpSpPr>
          <a:xfrm>
            <a:off x="1267143" y="2353310"/>
            <a:ext cx="9657715" cy="3571875"/>
            <a:chOff x="2001" y="3526"/>
            <a:chExt cx="15209" cy="5625"/>
          </a:xfrm>
        </p:grpSpPr>
        <p:sp>
          <p:nvSpPr>
            <p:cNvPr id="2" name="矩形 1"/>
            <p:cNvSpPr/>
            <p:nvPr/>
          </p:nvSpPr>
          <p:spPr>
            <a:xfrm>
              <a:off x="2001" y="3526"/>
              <a:ext cx="4500" cy="5625"/>
            </a:xfrm>
            <a:prstGeom prst="rect">
              <a:avLst/>
            </a:prstGeom>
            <a:noFill/>
            <a:ln>
              <a:solidFill>
                <a:srgbClr val="34F4FD"/>
              </a:solidFill>
            </a:ln>
            <a:effectLst>
              <a:outerShdw blurRad="177800" dist="63500" dir="2700000" algn="tl"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a typeface="Calibri" panose="020F0502020204030204" charset="0"/>
              </a:endParaRPr>
            </a:p>
          </p:txBody>
        </p:sp>
        <p:sp>
          <p:nvSpPr>
            <p:cNvPr id="3" name="矩形 2"/>
            <p:cNvSpPr/>
            <p:nvPr/>
          </p:nvSpPr>
          <p:spPr>
            <a:xfrm>
              <a:off x="7350" y="3526"/>
              <a:ext cx="4500" cy="5625"/>
            </a:xfrm>
            <a:prstGeom prst="rect">
              <a:avLst/>
            </a:prstGeom>
            <a:noFill/>
            <a:ln>
              <a:solidFill>
                <a:srgbClr val="34F4FD"/>
              </a:solidFill>
            </a:ln>
            <a:effectLst>
              <a:outerShdw blurRad="177800" dist="63500" dir="2700000" algn="tl"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a typeface="Calibri" panose="020F0502020204030204" charset="0"/>
              </a:endParaRPr>
            </a:p>
          </p:txBody>
        </p:sp>
        <p:sp>
          <p:nvSpPr>
            <p:cNvPr id="8" name="矩形 7"/>
            <p:cNvSpPr/>
            <p:nvPr/>
          </p:nvSpPr>
          <p:spPr>
            <a:xfrm>
              <a:off x="12710" y="3526"/>
              <a:ext cx="4500" cy="5625"/>
            </a:xfrm>
            <a:prstGeom prst="rect">
              <a:avLst/>
            </a:prstGeom>
            <a:noFill/>
            <a:ln>
              <a:solidFill>
                <a:srgbClr val="34F4FD"/>
              </a:solidFill>
            </a:ln>
            <a:effectLst>
              <a:outerShdw blurRad="177800" dist="63500" dir="2700000" algn="tl"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a typeface="Calibri" panose="020F0502020204030204" charset="0"/>
              </a:endParaRPr>
            </a:p>
          </p:txBody>
        </p:sp>
        <p:sp>
          <p:nvSpPr>
            <p:cNvPr id="10" name="文本框 9"/>
            <p:cNvSpPr txBox="1"/>
            <p:nvPr/>
          </p:nvSpPr>
          <p:spPr>
            <a:xfrm>
              <a:off x="2728" y="4012"/>
              <a:ext cx="3047" cy="919"/>
            </a:xfrm>
            <a:prstGeom prst="rect">
              <a:avLst/>
            </a:prstGeom>
            <a:noFill/>
          </p:spPr>
          <p:txBody>
            <a:bodyPr wrap="square" rtlCol="0" anchor="t">
              <a:spAutoFit/>
            </a:bodyPr>
            <a:p>
              <a:pPr algn="ctr" eaLnBrk="1" fontAlgn="auto" hangingPunct="1">
                <a:spcAft>
                  <a:spcPts val="0"/>
                </a:spcAft>
                <a:defRPr/>
              </a:pPr>
              <a:r>
                <a:rPr lang="en-US" sz="1600" b="1">
                  <a:solidFill>
                    <a:schemeClr val="bg1"/>
                  </a:solidFill>
                  <a:latin typeface="Times New Roman" panose="02020603050405020304" charset="0"/>
                  <a:cs typeface="Times New Roman" panose="02020603050405020304" charset="0"/>
                  <a:sym typeface="+mn-ea"/>
                </a:rPr>
                <a:t>User Engagement</a:t>
              </a:r>
              <a:r>
                <a:rPr lang="zh-CN" altLang="en-US" sz="1600" b="1">
                  <a:solidFill>
                    <a:schemeClr val="bg1"/>
                  </a:solidFill>
                  <a:effectLst/>
                  <a:latin typeface="Calibri" panose="020F0502020204030204" charset="0"/>
                  <a:ea typeface="Calibri" panose="020F0502020204030204" charset="0"/>
                  <a:sym typeface="+mn-ea"/>
                </a:rPr>
                <a:t>
</a:t>
              </a:r>
              <a:endParaRPr lang="zh-CN" altLang="en-US" sz="1600" b="1">
                <a:solidFill>
                  <a:schemeClr val="bg1"/>
                </a:solidFill>
                <a:effectLst/>
                <a:latin typeface="Calibri" panose="020F0502020204030204" charset="0"/>
                <a:ea typeface="Calibri" panose="020F0502020204030204" charset="0"/>
                <a:sym typeface="+mn-ea"/>
              </a:endParaRPr>
            </a:p>
          </p:txBody>
        </p:sp>
        <p:sp>
          <p:nvSpPr>
            <p:cNvPr id="11" name="文本框 10"/>
            <p:cNvSpPr txBox="1"/>
            <p:nvPr/>
          </p:nvSpPr>
          <p:spPr>
            <a:xfrm>
              <a:off x="2311" y="4844"/>
              <a:ext cx="3822" cy="3733"/>
            </a:xfrm>
            <a:prstGeom prst="rect">
              <a:avLst/>
            </a:prstGeom>
            <a:noFill/>
          </p:spPr>
          <p:txBody>
            <a:bodyPr wrap="square" rtlCol="0">
              <a:noAutofit/>
            </a:bodyPr>
            <a:p>
              <a:pPr algn="just">
                <a:lnSpc>
                  <a:spcPct val="100000"/>
                </a:lnSpc>
              </a:pPr>
              <a:r>
                <a:rPr lang="en-US" sz="1400">
                  <a:solidFill>
                    <a:srgbClr val="34F4FD"/>
                  </a:solidFill>
                  <a:latin typeface="Times New Roman" panose="02020603050405020304" charset="0"/>
                  <a:cs typeface="Times New Roman" panose="02020603050405020304" charset="0"/>
                  <a:sym typeface="+mn-ea"/>
                </a:rPr>
                <a:t>One objective could be to increase user engagement by implementing features such as likes, saves, create and follow. This encourages users to interact with each other and with the content on the platform, ultimately keeping them active and returning to the site regularly</a:t>
              </a:r>
              <a:endParaRPr lang="en-US" altLang="en-US" sz="1400">
                <a:solidFill>
                  <a:srgbClr val="34F4FD"/>
                </a:solidFill>
                <a:latin typeface="Times New Roman" panose="02020603050405020304" charset="0"/>
                <a:ea typeface="Calibri" panose="020F0502020204030204" charset="0"/>
                <a:cs typeface="Times New Roman" panose="02020603050405020304" charset="0"/>
                <a:sym typeface="+mn-ea"/>
              </a:endParaRPr>
            </a:p>
          </p:txBody>
        </p:sp>
        <p:sp>
          <p:nvSpPr>
            <p:cNvPr id="21" name="文本框 20"/>
            <p:cNvSpPr txBox="1"/>
            <p:nvPr/>
          </p:nvSpPr>
          <p:spPr>
            <a:xfrm>
              <a:off x="7707" y="3940"/>
              <a:ext cx="3816" cy="919"/>
            </a:xfrm>
            <a:prstGeom prst="rect">
              <a:avLst/>
            </a:prstGeom>
            <a:noFill/>
          </p:spPr>
          <p:txBody>
            <a:bodyPr wrap="square" rtlCol="0" anchor="t">
              <a:spAutoFit/>
            </a:bodyPr>
            <a:p>
              <a:pPr algn="ctr" eaLnBrk="1" fontAlgn="auto" hangingPunct="1">
                <a:spcAft>
                  <a:spcPts val="0"/>
                </a:spcAft>
                <a:defRPr/>
              </a:pPr>
              <a:r>
                <a:rPr lang="en-US" sz="1600" b="1">
                  <a:solidFill>
                    <a:schemeClr val="bg1"/>
                  </a:solidFill>
                  <a:latin typeface="Times New Roman" panose="02020603050405020304" charset="0"/>
                  <a:cs typeface="Times New Roman" panose="02020603050405020304" charset="0"/>
                  <a:sym typeface="+mn-ea"/>
                </a:rPr>
                <a:t>Content Creation and Sharing</a:t>
              </a:r>
              <a:endParaRPr lang="en-US" altLang="en-US" sz="1600" b="1">
                <a:solidFill>
                  <a:schemeClr val="bg1"/>
                </a:solidFill>
                <a:effectLst/>
                <a:latin typeface="Times New Roman" panose="02020603050405020304" charset="0"/>
                <a:ea typeface="Calibri" panose="020F0502020204030204" charset="0"/>
                <a:cs typeface="Times New Roman" panose="02020603050405020304" charset="0"/>
                <a:sym typeface="+mn-ea"/>
              </a:endParaRPr>
            </a:p>
          </p:txBody>
        </p:sp>
        <p:sp>
          <p:nvSpPr>
            <p:cNvPr id="22" name="文本框 21"/>
            <p:cNvSpPr txBox="1"/>
            <p:nvPr/>
          </p:nvSpPr>
          <p:spPr>
            <a:xfrm>
              <a:off x="7707" y="4865"/>
              <a:ext cx="3786" cy="3536"/>
            </a:xfrm>
            <a:prstGeom prst="rect">
              <a:avLst/>
            </a:prstGeom>
            <a:noFill/>
          </p:spPr>
          <p:txBody>
            <a:bodyPr wrap="square" rtlCol="0">
              <a:spAutoFit/>
            </a:bodyPr>
            <a:p>
              <a:pPr algn="just">
                <a:lnSpc>
                  <a:spcPct val="100000"/>
                </a:lnSpc>
              </a:pPr>
              <a:r>
                <a:rPr lang="en-US" sz="1400">
                  <a:solidFill>
                    <a:srgbClr val="34F4FD"/>
                  </a:solidFill>
                  <a:latin typeface="Times New Roman" panose="02020603050405020304" charset="0"/>
                  <a:cs typeface="Times New Roman" panose="02020603050405020304" charset="0"/>
                  <a:sym typeface="+mn-ea"/>
                </a:rPr>
                <a:t>Another objective might be to facilitate content creation and sharing by providing users with easy-to-use tools for uploading photos and text posts. Additionally, enabling users to share content from other sources helps to enrich the platform and foster community engagement</a:t>
              </a:r>
              <a:endParaRPr lang="en-US" altLang="en-US" sz="1400">
                <a:solidFill>
                  <a:srgbClr val="34F4FD"/>
                </a:solidFill>
                <a:latin typeface="Times New Roman" panose="02020603050405020304" charset="0"/>
                <a:ea typeface="Calibri" panose="020F0502020204030204" charset="0"/>
                <a:cs typeface="Times New Roman" panose="02020603050405020304" charset="0"/>
                <a:sym typeface="+mn-ea"/>
              </a:endParaRPr>
            </a:p>
          </p:txBody>
        </p:sp>
        <p:sp>
          <p:nvSpPr>
            <p:cNvPr id="23" name="文本框 22"/>
            <p:cNvSpPr txBox="1"/>
            <p:nvPr/>
          </p:nvSpPr>
          <p:spPr>
            <a:xfrm>
              <a:off x="13058" y="3940"/>
              <a:ext cx="3426" cy="531"/>
            </a:xfrm>
            <a:prstGeom prst="rect">
              <a:avLst/>
            </a:prstGeom>
            <a:noFill/>
          </p:spPr>
          <p:txBody>
            <a:bodyPr wrap="square" rtlCol="0" anchor="t">
              <a:spAutoFit/>
            </a:bodyPr>
            <a:p>
              <a:pPr algn="ctr" eaLnBrk="1" fontAlgn="auto" hangingPunct="1">
                <a:spcAft>
                  <a:spcPts val="0"/>
                </a:spcAft>
                <a:defRPr/>
              </a:pPr>
              <a:r>
                <a:rPr lang="en-US" sz="1600" b="1">
                  <a:solidFill>
                    <a:schemeClr val="bg1"/>
                  </a:solidFill>
                  <a:latin typeface="Times New Roman" panose="02020603050405020304" charset="0"/>
                  <a:cs typeface="Times New Roman" panose="02020603050405020304" charset="0"/>
                  <a:sym typeface="+mn-ea"/>
                </a:rPr>
                <a:t>Community Building</a:t>
              </a:r>
              <a:endParaRPr lang="en-US" altLang="en-US" sz="1600" b="1">
                <a:solidFill>
                  <a:schemeClr val="bg1"/>
                </a:solidFill>
                <a:effectLst/>
                <a:latin typeface="Times New Roman" panose="02020603050405020304" charset="0"/>
                <a:ea typeface="Calibri" panose="020F0502020204030204" charset="0"/>
                <a:cs typeface="Times New Roman" panose="02020603050405020304" charset="0"/>
                <a:sym typeface="+mn-ea"/>
              </a:endParaRPr>
            </a:p>
          </p:txBody>
        </p:sp>
        <p:sp>
          <p:nvSpPr>
            <p:cNvPr id="24" name="文本框 23"/>
            <p:cNvSpPr txBox="1"/>
            <p:nvPr/>
          </p:nvSpPr>
          <p:spPr>
            <a:xfrm>
              <a:off x="13067" y="4883"/>
              <a:ext cx="3786" cy="3197"/>
            </a:xfrm>
            <a:prstGeom prst="rect">
              <a:avLst/>
            </a:prstGeom>
            <a:noFill/>
          </p:spPr>
          <p:txBody>
            <a:bodyPr wrap="square" rtlCol="0">
              <a:spAutoFit/>
            </a:bodyPr>
            <a:p>
              <a:pPr algn="just">
                <a:lnSpc>
                  <a:spcPct val="100000"/>
                </a:lnSpc>
              </a:pPr>
              <a:r>
                <a:rPr lang="en-US" sz="1400">
                  <a:solidFill>
                    <a:srgbClr val="34F4FD"/>
                  </a:solidFill>
                  <a:latin typeface="Times New Roman" panose="02020603050405020304" charset="0"/>
                  <a:cs typeface="Times New Roman" panose="02020603050405020304" charset="0"/>
                  <a:sym typeface="+mn-ea"/>
                </a:rPr>
                <a:t>A third objective could focus on building and nurturing a sense of community among users. This could involve where users with similar interests can connect, share experiences, and support each other.</a:t>
              </a:r>
              <a:endParaRPr lang="en-US" sz="1400">
                <a:solidFill>
                  <a:srgbClr val="34F4FD"/>
                </a:solidFill>
                <a:latin typeface="Times New Roman" panose="02020603050405020304" charset="0"/>
                <a:cs typeface="Times New Roman" panose="02020603050405020304" charset="0"/>
              </a:endParaRPr>
            </a:p>
            <a:p>
              <a:pPr algn="just">
                <a:lnSpc>
                  <a:spcPct val="100000"/>
                </a:lnSpc>
              </a:pPr>
              <a:endParaRPr lang="en-US" altLang="en-US" sz="1400">
                <a:solidFill>
                  <a:srgbClr val="34F4FD"/>
                </a:solidFill>
                <a:latin typeface="Times New Roman" panose="02020603050405020304" charset="0"/>
                <a:ea typeface="Calibri" panose="020F0502020204030204" charset="0"/>
                <a:cs typeface="Times New Roman" panose="02020603050405020304" charset="0"/>
              </a:endParaRPr>
            </a:p>
          </p:txBody>
        </p:sp>
      </p:grpSp>
    </p:spTree>
    <p:custDataLst>
      <p:tags r:id="rId1"/>
    </p:custData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矩形 6"/>
          <p:cNvSpPr/>
          <p:nvPr/>
        </p:nvSpPr>
        <p:spPr>
          <a:xfrm>
            <a:off x="-600" y="0"/>
            <a:ext cx="12193200" cy="6858000"/>
          </a:xfrm>
          <a:prstGeom prst="rect">
            <a:avLst/>
          </a:prstGeom>
          <a:solidFill>
            <a:srgbClr val="140724">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a typeface="Calibri" panose="020F0502020204030204" charset="0"/>
            </a:endParaRPr>
          </a:p>
        </p:txBody>
      </p:sp>
      <p:sp>
        <p:nvSpPr>
          <p:cNvPr id="10" name="文本框 9"/>
          <p:cNvSpPr txBox="1"/>
          <p:nvPr/>
        </p:nvSpPr>
        <p:spPr>
          <a:xfrm>
            <a:off x="4596130" y="431800"/>
            <a:ext cx="2517775" cy="521970"/>
          </a:xfrm>
          <a:prstGeom prst="rect">
            <a:avLst/>
          </a:prstGeom>
          <a:noFill/>
        </p:spPr>
        <p:txBody>
          <a:bodyPr wrap="square" rtlCol="0" anchor="t">
            <a:spAutoFit/>
          </a:bodyPr>
          <a:p>
            <a:pPr eaLnBrk="1" fontAlgn="auto" hangingPunct="1">
              <a:spcAft>
                <a:spcPts val="0"/>
              </a:spcAft>
              <a:defRPr/>
            </a:pPr>
            <a:r>
              <a:rPr lang="en-US" altLang="zh-CN" sz="2800">
                <a:solidFill>
                  <a:schemeClr val="bg1"/>
                </a:solidFill>
                <a:effectLst/>
                <a:latin typeface="Calibri" panose="020F0502020204030204" charset="0"/>
                <a:ea typeface="Calibri" panose="020F0502020204030204" charset="0"/>
                <a:sym typeface="+mn-ea"/>
              </a:rPr>
              <a:t>Methodology</a:t>
            </a:r>
            <a:endParaRPr lang="en-US" altLang="zh-CN" sz="2800">
              <a:solidFill>
                <a:schemeClr val="bg1"/>
              </a:solidFill>
              <a:effectLst/>
              <a:latin typeface="Calibri" panose="020F0502020204030204" charset="0"/>
              <a:ea typeface="Calibri" panose="020F0502020204030204" charset="0"/>
              <a:sym typeface="+mn-ea"/>
            </a:endParaRPr>
          </a:p>
        </p:txBody>
      </p:sp>
      <p:sp>
        <p:nvSpPr>
          <p:cNvPr id="3" name="矩形 2"/>
          <p:cNvSpPr/>
          <p:nvPr/>
        </p:nvSpPr>
        <p:spPr>
          <a:xfrm>
            <a:off x="5423535" y="1045210"/>
            <a:ext cx="396240" cy="21590"/>
          </a:xfrm>
          <a:prstGeom prst="rect">
            <a:avLst/>
          </a:prstGeom>
          <a:gradFill>
            <a:gsLst>
              <a:gs pos="0">
                <a:srgbClr val="5BD8FF"/>
              </a:gs>
              <a:gs pos="100000">
                <a:srgbClr val="608DFC"/>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a typeface="Calibri" panose="020F0502020204030204" charset="0"/>
            </a:endParaRPr>
          </a:p>
        </p:txBody>
      </p:sp>
      <p:sp>
        <p:nvSpPr>
          <p:cNvPr id="4" name="文本框 1"/>
          <p:cNvSpPr txBox="1"/>
          <p:nvPr/>
        </p:nvSpPr>
        <p:spPr>
          <a:xfrm>
            <a:off x="1280160" y="1573530"/>
            <a:ext cx="4672330" cy="4291965"/>
          </a:xfrm>
          <a:prstGeom prst="rect">
            <a:avLst/>
          </a:prstGeom>
          <a:noFill/>
        </p:spPr>
        <p:txBody>
          <a:bodyPr wrap="square" rtlCol="0">
            <a:noAutofit/>
          </a:bodyPr>
          <a:p>
            <a:pPr marL="285750" indent="-285750">
              <a:buFont typeface="Arial" panose="020B0604020202020204" pitchFamily="34" charset="0"/>
              <a:buChar char="•"/>
            </a:pPr>
            <a:r>
              <a:rPr lang="en-US" sz="1600">
                <a:solidFill>
                  <a:srgbClr val="34F4FD"/>
                </a:solidFill>
                <a:sym typeface="+mn-ea"/>
              </a:rPr>
              <a:t>Plan and Requirement Gathering: Understand user needs and create a backlog of user stories.</a:t>
            </a:r>
            <a:endParaRPr lang="en-US" sz="1600">
              <a:solidFill>
                <a:srgbClr val="34F4FD"/>
              </a:solidFill>
            </a:endParaRPr>
          </a:p>
          <a:p>
            <a:pPr marL="285750" indent="-285750">
              <a:buFont typeface="Arial" panose="020B0604020202020204" pitchFamily="34" charset="0"/>
              <a:buChar char="•"/>
            </a:pPr>
            <a:endParaRPr lang="en-US" sz="1600">
              <a:solidFill>
                <a:srgbClr val="34F4FD"/>
              </a:solidFill>
            </a:endParaRPr>
          </a:p>
          <a:p>
            <a:pPr marL="285750" indent="-285750">
              <a:buFont typeface="Arial" panose="020B0604020202020204" pitchFamily="34" charset="0"/>
              <a:buChar char="•"/>
            </a:pPr>
            <a:r>
              <a:rPr lang="en-US" sz="1600">
                <a:solidFill>
                  <a:srgbClr val="34F4FD"/>
                </a:solidFill>
                <a:sym typeface="+mn-ea"/>
              </a:rPr>
              <a:t>Design the Requirements: Plan how to address each user story.</a:t>
            </a:r>
            <a:endParaRPr lang="en-US" sz="1600">
              <a:solidFill>
                <a:srgbClr val="34F4FD"/>
              </a:solidFill>
            </a:endParaRPr>
          </a:p>
          <a:p>
            <a:pPr marL="285750" indent="-285750">
              <a:buFont typeface="Arial" panose="020B0604020202020204" pitchFamily="34" charset="0"/>
              <a:buChar char="•"/>
            </a:pPr>
            <a:endParaRPr lang="en-US" sz="1600">
              <a:solidFill>
                <a:srgbClr val="34F4FD"/>
              </a:solidFill>
            </a:endParaRPr>
          </a:p>
          <a:p>
            <a:pPr marL="285750" indent="-285750">
              <a:buFont typeface="Arial" panose="020B0604020202020204" pitchFamily="34" charset="0"/>
              <a:buChar char="•"/>
            </a:pPr>
            <a:r>
              <a:rPr lang="en-US" sz="1600">
                <a:solidFill>
                  <a:srgbClr val="34F4FD"/>
                </a:solidFill>
                <a:sym typeface="+mn-ea"/>
              </a:rPr>
              <a:t>Develop/Iteration: Build and test small increments of the software.</a:t>
            </a:r>
            <a:endParaRPr lang="en-US" sz="1600">
              <a:solidFill>
                <a:srgbClr val="34F4FD"/>
              </a:solidFill>
            </a:endParaRPr>
          </a:p>
          <a:p>
            <a:pPr marL="285750" indent="-285750">
              <a:buFont typeface="Arial" panose="020B0604020202020204" pitchFamily="34" charset="0"/>
              <a:buChar char="•"/>
            </a:pPr>
            <a:endParaRPr lang="en-US" sz="1600">
              <a:solidFill>
                <a:srgbClr val="34F4FD"/>
              </a:solidFill>
            </a:endParaRPr>
          </a:p>
          <a:p>
            <a:pPr marL="285750" indent="-285750">
              <a:buFont typeface="Arial" panose="020B0604020202020204" pitchFamily="34" charset="0"/>
              <a:buChar char="•"/>
            </a:pPr>
            <a:r>
              <a:rPr lang="en-US" sz="1600">
                <a:solidFill>
                  <a:srgbClr val="34F4FD"/>
                </a:solidFill>
                <a:sym typeface="+mn-ea"/>
              </a:rPr>
              <a:t>Testing/Quality Assurance: Ensure quality through continuous testing.</a:t>
            </a:r>
            <a:endParaRPr lang="en-US" sz="1600">
              <a:solidFill>
                <a:srgbClr val="34F4FD"/>
              </a:solidFill>
            </a:endParaRPr>
          </a:p>
          <a:p>
            <a:pPr marL="285750" indent="-285750">
              <a:buFont typeface="Arial" panose="020B0604020202020204" pitchFamily="34" charset="0"/>
              <a:buChar char="•"/>
            </a:pPr>
            <a:endParaRPr lang="en-US" sz="1600">
              <a:solidFill>
                <a:srgbClr val="34F4FD"/>
              </a:solidFill>
            </a:endParaRPr>
          </a:p>
          <a:p>
            <a:pPr marL="285750" indent="-285750">
              <a:buFont typeface="Arial" panose="020B0604020202020204" pitchFamily="34" charset="0"/>
              <a:buChar char="•"/>
            </a:pPr>
            <a:r>
              <a:rPr lang="en-US" sz="1600">
                <a:solidFill>
                  <a:srgbClr val="34F4FD"/>
                </a:solidFill>
                <a:sym typeface="+mn-ea"/>
              </a:rPr>
              <a:t>Deployment: Release working software.</a:t>
            </a:r>
            <a:endParaRPr lang="en-US" sz="1600">
              <a:solidFill>
                <a:srgbClr val="34F4FD"/>
              </a:solidFill>
            </a:endParaRPr>
          </a:p>
          <a:p>
            <a:pPr indent="0">
              <a:buFont typeface="Arial" panose="020B0604020202020204" pitchFamily="34" charset="0"/>
              <a:buNone/>
            </a:pPr>
            <a:endParaRPr lang="en-US" sz="1600">
              <a:solidFill>
                <a:srgbClr val="34F4FD"/>
              </a:solidFill>
            </a:endParaRPr>
          </a:p>
          <a:p>
            <a:pPr marL="285750" indent="-285750">
              <a:buFont typeface="Arial" panose="020B0604020202020204" pitchFamily="34" charset="0"/>
              <a:buChar char="•"/>
            </a:pPr>
            <a:r>
              <a:rPr lang="en-US" sz="1600">
                <a:solidFill>
                  <a:srgbClr val="34F4FD"/>
                </a:solidFill>
                <a:sym typeface="+mn-ea"/>
              </a:rPr>
              <a:t>Feedback: Gather feedback from users and stakeholders</a:t>
            </a:r>
            <a:endParaRPr lang="en-US" sz="1600">
              <a:solidFill>
                <a:srgbClr val="34F4FD"/>
              </a:solidFill>
            </a:endParaRPr>
          </a:p>
          <a:p>
            <a:pPr>
              <a:lnSpc>
                <a:spcPct val="160000"/>
              </a:lnSpc>
            </a:pPr>
            <a:endParaRPr lang="en-US" altLang="en-US" sz="1600">
              <a:solidFill>
                <a:srgbClr val="34F4FD"/>
              </a:solidFill>
              <a:latin typeface="Calibri" panose="020F0502020204030204" charset="0"/>
              <a:ea typeface="Calibri" panose="020F0502020204030204" charset="0"/>
            </a:endParaRPr>
          </a:p>
        </p:txBody>
      </p:sp>
      <p:pic>
        <p:nvPicPr>
          <p:cNvPr id="47" name="Picture Placeholder 46" descr="agile-vs-waterfall-model"/>
          <p:cNvPicPr>
            <a:picLocks noChangeAspect="1"/>
          </p:cNvPicPr>
          <p:nvPr>
            <p:ph type="pic" idx="1"/>
          </p:nvPr>
        </p:nvPicPr>
        <p:blipFill>
          <a:blip r:embed="rId1"/>
          <a:stretch>
            <a:fillRect/>
          </a:stretch>
        </p:blipFill>
        <p:spPr>
          <a:xfrm>
            <a:off x="6189345" y="1780540"/>
            <a:ext cx="5840730" cy="370967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3" grpId="0" bldLvl="0" animBg="1"/>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矩形 6"/>
          <p:cNvSpPr/>
          <p:nvPr/>
        </p:nvSpPr>
        <p:spPr>
          <a:xfrm>
            <a:off x="12100" y="0"/>
            <a:ext cx="12193200" cy="6858000"/>
          </a:xfrm>
          <a:prstGeom prst="rect">
            <a:avLst/>
          </a:prstGeom>
          <a:solidFill>
            <a:srgbClr val="140724">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a typeface="Calibri" panose="020F0502020204030204" charset="0"/>
            </a:endParaRPr>
          </a:p>
        </p:txBody>
      </p:sp>
      <p:sp>
        <p:nvSpPr>
          <p:cNvPr id="2" name="文本框 1"/>
          <p:cNvSpPr txBox="1"/>
          <p:nvPr/>
        </p:nvSpPr>
        <p:spPr>
          <a:xfrm>
            <a:off x="1139825" y="1735455"/>
            <a:ext cx="9408795" cy="2877820"/>
          </a:xfrm>
          <a:prstGeom prst="rect">
            <a:avLst/>
          </a:prstGeom>
          <a:noFill/>
        </p:spPr>
        <p:txBody>
          <a:bodyPr wrap="square" rtlCol="0">
            <a:noAutofit/>
          </a:bodyPr>
          <a:p>
            <a:pPr marL="171450" indent="-171450">
              <a:lnSpc>
                <a:spcPct val="160000"/>
              </a:lnSpc>
              <a:buFont typeface="Arial" panose="020B0604020202020204" pitchFamily="34" charset="0"/>
              <a:buChar char="•"/>
            </a:pPr>
            <a:r>
              <a:rPr lang="en-US" sz="1200">
                <a:solidFill>
                  <a:srgbClr val="34F4FD"/>
                </a:solidFill>
                <a:sym typeface="+mn-ea"/>
              </a:rPr>
              <a:t>System Design: The architecture and structure of a software system, detailing components, modules, and their interactions for efficient functionality.</a:t>
            </a:r>
            <a:endParaRPr lang="en-US" sz="1200">
              <a:solidFill>
                <a:srgbClr val="34F4FD"/>
              </a:solidFill>
            </a:endParaRPr>
          </a:p>
          <a:p>
            <a:pPr marL="171450" indent="-171450">
              <a:lnSpc>
                <a:spcPct val="160000"/>
              </a:lnSpc>
              <a:buFont typeface="Arial" panose="020B0604020202020204" pitchFamily="34" charset="0"/>
              <a:buChar char="•"/>
            </a:pPr>
            <a:endParaRPr lang="en-US" sz="1200">
              <a:solidFill>
                <a:srgbClr val="34F4FD"/>
              </a:solidFill>
            </a:endParaRPr>
          </a:p>
          <a:p>
            <a:pPr marL="171450" indent="-171450">
              <a:lnSpc>
                <a:spcPct val="160000"/>
              </a:lnSpc>
              <a:buFont typeface="Arial" panose="020B0604020202020204" pitchFamily="34" charset="0"/>
              <a:buChar char="•"/>
            </a:pPr>
            <a:r>
              <a:rPr lang="en-US" sz="1200">
                <a:solidFill>
                  <a:srgbClr val="34F4FD"/>
                </a:solidFill>
                <a:sym typeface="+mn-ea"/>
              </a:rPr>
              <a:t>Functional Requirements: Specifications outlining the system's behavior and features, such as user interface, data storage, and system responses.</a:t>
            </a:r>
            <a:endParaRPr lang="en-US" sz="1200">
              <a:solidFill>
                <a:srgbClr val="34F4FD"/>
              </a:solidFill>
            </a:endParaRPr>
          </a:p>
          <a:p>
            <a:pPr marL="171450" indent="-171450">
              <a:lnSpc>
                <a:spcPct val="160000"/>
              </a:lnSpc>
              <a:buFont typeface="Arial" panose="020B0604020202020204" pitchFamily="34" charset="0"/>
              <a:buChar char="•"/>
            </a:pPr>
            <a:endParaRPr lang="en-US" sz="1200">
              <a:solidFill>
                <a:srgbClr val="34F4FD"/>
              </a:solidFill>
            </a:endParaRPr>
          </a:p>
          <a:p>
            <a:pPr marL="171450" indent="-171450">
              <a:lnSpc>
                <a:spcPct val="160000"/>
              </a:lnSpc>
              <a:buFont typeface="Arial" panose="020B0604020202020204" pitchFamily="34" charset="0"/>
              <a:buChar char="•"/>
            </a:pPr>
            <a:r>
              <a:rPr lang="en-US" sz="1200">
                <a:solidFill>
                  <a:srgbClr val="34F4FD"/>
                </a:solidFill>
                <a:sym typeface="+mn-ea"/>
              </a:rPr>
              <a:t>Non-functional Requirements: Criteria defining system attributes like performance, reliability, security, and usability, ensuring quality beyond functional aspects.</a:t>
            </a:r>
            <a:endParaRPr lang="en-US" altLang="en-US" sz="1200">
              <a:solidFill>
                <a:srgbClr val="34F4FD"/>
              </a:solidFill>
              <a:latin typeface="Calibri" panose="020F0502020204030204" charset="0"/>
              <a:ea typeface="Calibri" panose="020F0502020204030204" charset="0"/>
              <a:sym typeface="+mn-ea"/>
            </a:endParaRPr>
          </a:p>
        </p:txBody>
      </p:sp>
      <p:sp>
        <p:nvSpPr>
          <p:cNvPr id="12" name="文本框 9"/>
          <p:cNvSpPr txBox="1"/>
          <p:nvPr/>
        </p:nvSpPr>
        <p:spPr>
          <a:xfrm>
            <a:off x="4790440" y="431800"/>
            <a:ext cx="2517775" cy="521970"/>
          </a:xfrm>
          <a:prstGeom prst="rect">
            <a:avLst/>
          </a:prstGeom>
          <a:noFill/>
        </p:spPr>
        <p:txBody>
          <a:bodyPr wrap="square" rtlCol="0" anchor="t">
            <a:spAutoFit/>
          </a:bodyPr>
          <a:p>
            <a:pPr eaLnBrk="1" fontAlgn="auto" hangingPunct="1">
              <a:spcAft>
                <a:spcPts val="0"/>
              </a:spcAft>
              <a:defRPr/>
            </a:pPr>
            <a:r>
              <a:rPr lang="en-US" altLang="zh-CN" sz="2800">
                <a:solidFill>
                  <a:schemeClr val="bg1"/>
                </a:solidFill>
                <a:effectLst/>
                <a:latin typeface="Calibri" panose="020F0502020204030204" charset="0"/>
                <a:ea typeface="Calibri" panose="020F0502020204030204" charset="0"/>
                <a:sym typeface="+mn-ea"/>
              </a:rPr>
              <a:t>System Design</a:t>
            </a:r>
            <a:endParaRPr lang="en-US" altLang="zh-CN" sz="2800">
              <a:solidFill>
                <a:schemeClr val="bg1"/>
              </a:solidFill>
              <a:effectLst/>
              <a:latin typeface="Calibri" panose="020F0502020204030204" charset="0"/>
              <a:ea typeface="Calibri" panose="020F0502020204030204" charset="0"/>
              <a:sym typeface="+mn-ea"/>
            </a:endParaRPr>
          </a:p>
        </p:txBody>
      </p:sp>
      <p:sp>
        <p:nvSpPr>
          <p:cNvPr id="13" name="矩形 2"/>
          <p:cNvSpPr/>
          <p:nvPr/>
        </p:nvSpPr>
        <p:spPr>
          <a:xfrm>
            <a:off x="5697855" y="1045210"/>
            <a:ext cx="396240" cy="21590"/>
          </a:xfrm>
          <a:prstGeom prst="rect">
            <a:avLst/>
          </a:prstGeom>
          <a:gradFill>
            <a:gsLst>
              <a:gs pos="0">
                <a:srgbClr val="5BD8FF"/>
              </a:gs>
              <a:gs pos="100000">
                <a:srgbClr val="608DFC"/>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a typeface="Calibri" panose="020F0502020204030204" charset="0"/>
            </a:endParaRPr>
          </a:p>
        </p:txBody>
      </p:sp>
      <p:sp>
        <p:nvSpPr>
          <p:cNvPr id="14" name="矩形 1"/>
          <p:cNvSpPr/>
          <p:nvPr/>
        </p:nvSpPr>
        <p:spPr>
          <a:xfrm>
            <a:off x="1140460" y="1734820"/>
            <a:ext cx="9407525" cy="2878455"/>
          </a:xfrm>
          <a:prstGeom prst="rect">
            <a:avLst/>
          </a:prstGeom>
          <a:noFill/>
          <a:ln>
            <a:solidFill>
              <a:srgbClr val="34F4FD"/>
            </a:solidFill>
          </a:ln>
          <a:effectLst>
            <a:outerShdw blurRad="177800" dist="63500" dir="2700000" algn="tl" rotWithShape="0">
              <a:prstClr val="black">
                <a:alpha val="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a typeface="Calibri" panose="020F0502020204030204" charset="0"/>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500" fill="hold"/>
                                        <p:tgtEl>
                                          <p:spTgt spid="12"/>
                                        </p:tgtEl>
                                        <p:attrNameLst>
                                          <p:attrName>ppt_x</p:attrName>
                                        </p:attrNameLst>
                                      </p:cBhvr>
                                      <p:tavLst>
                                        <p:tav tm="0">
                                          <p:val>
                                            <p:strVal val="#ppt_x"/>
                                          </p:val>
                                        </p:tav>
                                        <p:tav tm="100000">
                                          <p:val>
                                            <p:strVal val="#ppt_x"/>
                                          </p:val>
                                        </p:tav>
                                      </p:tavLst>
                                    </p:anim>
                                    <p:anim calcmode="lin" valueType="num">
                                      <p:cBhvr additive="base">
                                        <p:cTn id="13" dur="500" fill="hold"/>
                                        <p:tgtEl>
                                          <p:spTgt spid="12"/>
                                        </p:tgtEl>
                                        <p:attrNameLst>
                                          <p:attrName>ppt_y</p:attrName>
                                        </p:attrNameLst>
                                      </p:cBhvr>
                                      <p:tavLst>
                                        <p:tav tm="0">
                                          <p:val>
                                            <p:strVal val="1+#ppt_h/2"/>
                                          </p:val>
                                        </p:tav>
                                        <p:tav tm="100000">
                                          <p:val>
                                            <p:strVal val="#ppt_y"/>
                                          </p:val>
                                        </p:tav>
                                      </p:tavLst>
                                    </p:anim>
                                  </p:childTnLst>
                                </p:cTn>
                              </p:par>
                              <p:par>
                                <p:cTn id="14" presetID="2" presetClass="entr" presetSubtype="4"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cBhvr additive="base">
                                        <p:cTn id="16" dur="500" fill="hold"/>
                                        <p:tgtEl>
                                          <p:spTgt spid="13"/>
                                        </p:tgtEl>
                                        <p:attrNameLst>
                                          <p:attrName>ppt_x</p:attrName>
                                        </p:attrNameLst>
                                      </p:cBhvr>
                                      <p:tavLst>
                                        <p:tav tm="0">
                                          <p:val>
                                            <p:strVal val="#ppt_x"/>
                                          </p:val>
                                        </p:tav>
                                        <p:tav tm="100000">
                                          <p:val>
                                            <p:strVal val="#ppt_x"/>
                                          </p:val>
                                        </p:tav>
                                      </p:tavLst>
                                    </p:anim>
                                    <p:anim calcmode="lin" valueType="num">
                                      <p:cBhvr additive="base">
                                        <p:cTn id="17"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p:bldP spid="13"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矩形 6"/>
          <p:cNvSpPr/>
          <p:nvPr/>
        </p:nvSpPr>
        <p:spPr>
          <a:xfrm>
            <a:off x="9560" y="-11430"/>
            <a:ext cx="12193200" cy="6858000"/>
          </a:xfrm>
          <a:prstGeom prst="rect">
            <a:avLst/>
          </a:prstGeom>
          <a:solidFill>
            <a:srgbClr val="140724">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a typeface="Calibri" panose="020F0502020204030204" charset="0"/>
            </a:endParaRPr>
          </a:p>
        </p:txBody>
      </p:sp>
      <p:sp>
        <p:nvSpPr>
          <p:cNvPr id="9" name="Rounded Rectangle 61"/>
          <p:cNvSpPr/>
          <p:nvPr/>
        </p:nvSpPr>
        <p:spPr>
          <a:xfrm>
            <a:off x="3042920" y="2507298"/>
            <a:ext cx="1230630" cy="860425"/>
          </a:xfrm>
          <a:prstGeom prst="roundRect">
            <a:avLst/>
          </a:prstGeom>
          <a:ln cmpd="sng">
            <a:prstDash val="solid"/>
          </a:ln>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200" kern="100">
                <a:solidFill>
                  <a:srgbClr val="34F4FD"/>
                </a:solidFill>
                <a:latin typeface="Arial" panose="020B0604020202020204"/>
                <a:ea typeface="Times New Roman" panose="02020603050405020304"/>
                <a:cs typeface="Arial" panose="020B0604020202020204"/>
                <a:sym typeface="Times New Roman" panose="02020603050405020304"/>
              </a:rPr>
              <a:t>Users</a:t>
            </a:r>
            <a:endParaRPr lang="en-US" altLang="zh-CN" sz="12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10" name="Oval 62"/>
          <p:cNvSpPr/>
          <p:nvPr/>
        </p:nvSpPr>
        <p:spPr>
          <a:xfrm>
            <a:off x="5354955" y="2118043"/>
            <a:ext cx="1631950" cy="1654810"/>
          </a:xfrm>
          <a:prstGeom prst="ellipse">
            <a:avLst/>
          </a:prstGeom>
          <a:ln cmpd="sng">
            <a:prstDash val="solid"/>
          </a:ln>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200" kern="100">
                <a:solidFill>
                  <a:srgbClr val="34F4FD"/>
                </a:solidFill>
                <a:latin typeface="Arial" panose="020B0604020202020204"/>
                <a:ea typeface="Times New Roman" panose="02020603050405020304"/>
                <a:cs typeface="Arial" panose="020B0604020202020204"/>
                <a:sym typeface="Times New Roman" panose="02020603050405020304"/>
              </a:rPr>
              <a:t>Sign up/</a:t>
            </a:r>
            <a:endParaRPr lang="en-US" altLang="zh-CN" sz="1200" kern="100">
              <a:solidFill>
                <a:srgbClr val="34F4FD"/>
              </a:solidFill>
              <a:latin typeface="Arial" panose="020B0604020202020204"/>
              <a:ea typeface="Times New Roman" panose="02020603050405020304"/>
              <a:cs typeface="Arial" panose="020B0604020202020204"/>
              <a:sym typeface="Times New Roman" panose="02020603050405020304"/>
            </a:endParaRPr>
          </a:p>
          <a:p>
            <a:pPr algn="ctr"/>
            <a:r>
              <a:rPr lang="en-US" altLang="zh-CN" sz="1200" kern="100">
                <a:solidFill>
                  <a:srgbClr val="34F4FD"/>
                </a:solidFill>
                <a:latin typeface="Arial" panose="020B0604020202020204"/>
                <a:ea typeface="Times New Roman" panose="02020603050405020304"/>
                <a:cs typeface="Arial" panose="020B0604020202020204"/>
                <a:sym typeface="Times New Roman" panose="02020603050405020304"/>
              </a:rPr>
              <a:t>Log in</a:t>
            </a:r>
            <a:endParaRPr lang="en-US" altLang="zh-CN" sz="12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11" name="Can 63"/>
          <p:cNvSpPr/>
          <p:nvPr/>
        </p:nvSpPr>
        <p:spPr>
          <a:xfrm>
            <a:off x="7952740" y="2469833"/>
            <a:ext cx="1196340" cy="944880"/>
          </a:xfrm>
          <a:prstGeom prst="can">
            <a:avLst/>
          </a:prstGeom>
          <a:solidFill>
            <a:srgbClr val="0070C0"/>
          </a:solidFill>
          <a:ln cmpd="sng">
            <a:prstDash val="solid"/>
          </a:ln>
        </p:spPr>
        <p:style>
          <a:lnRef idx="2">
            <a:schemeClr val="accent1">
              <a:lumMod val="75000"/>
            </a:schemeClr>
          </a:lnRef>
          <a:fillRef idx="1">
            <a:schemeClr val="accent1"/>
          </a:fillRef>
          <a:effectRef idx="0">
            <a:srgbClr val="FFFFFF"/>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200" kern="100">
                <a:solidFill>
                  <a:srgbClr val="34F4FD"/>
                </a:solidFill>
                <a:latin typeface="Arial" panose="020B0604020202020204"/>
                <a:ea typeface="Times New Roman" panose="02020603050405020304"/>
                <a:cs typeface="Arial" panose="020B0604020202020204"/>
                <a:sym typeface="Times New Roman" panose="02020603050405020304"/>
              </a:rPr>
              <a:t>Metagram</a:t>
            </a:r>
            <a:endParaRPr lang="en-US" altLang="zh-CN" sz="12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cxnSp>
        <p:nvCxnSpPr>
          <p:cNvPr id="12" name="Straight Arrow Connector 64"/>
          <p:cNvCxnSpPr>
            <a:stCxn id="9" idx="3"/>
            <a:endCxn id="10" idx="2"/>
          </p:cNvCxnSpPr>
          <p:nvPr/>
        </p:nvCxnSpPr>
        <p:spPr>
          <a:xfrm>
            <a:off x="4273550" y="2937828"/>
            <a:ext cx="1081405" cy="7620"/>
          </a:xfrm>
          <a:prstGeom prst="straightConnector1">
            <a:avLst/>
          </a:prstGeom>
          <a:ln cmpd="sng">
            <a:prstDash val="solid"/>
            <a:headEnd type="arrow"/>
            <a:tailEnd type="arrow"/>
          </a:ln>
        </p:spPr>
        <p:style>
          <a:lnRef idx="2">
            <a:schemeClr val="accent1"/>
          </a:lnRef>
          <a:fillRef idx="0">
            <a:srgbClr val="FFFFFF"/>
          </a:fillRef>
          <a:effectRef idx="0">
            <a:srgbClr val="FFFFFF"/>
          </a:effectRef>
          <a:fontRef idx="minor">
            <a:schemeClr val="tx1"/>
          </a:fontRef>
        </p:style>
      </p:cxnSp>
      <p:cxnSp>
        <p:nvCxnSpPr>
          <p:cNvPr id="15" name="Straight Arrow Connector 65"/>
          <p:cNvCxnSpPr/>
          <p:nvPr/>
        </p:nvCxnSpPr>
        <p:spPr>
          <a:xfrm flipV="1">
            <a:off x="6986905" y="2973388"/>
            <a:ext cx="965835" cy="3175"/>
          </a:xfrm>
          <a:prstGeom prst="straightConnector1">
            <a:avLst/>
          </a:prstGeom>
          <a:ln cmpd="sng">
            <a:prstDash val="solid"/>
            <a:headEnd type="arrow"/>
            <a:tailEnd type="arrow"/>
          </a:ln>
        </p:spPr>
        <p:style>
          <a:lnRef idx="2">
            <a:schemeClr val="accent1"/>
          </a:lnRef>
          <a:fillRef idx="0">
            <a:srgbClr val="FFFFFF"/>
          </a:fillRef>
          <a:effectRef idx="0">
            <a:srgbClr val="FFFFFF"/>
          </a:effectRef>
          <a:fontRef idx="minor">
            <a:schemeClr val="tx1"/>
          </a:fontRef>
        </p:style>
      </p:cxnSp>
      <p:sp>
        <p:nvSpPr>
          <p:cNvPr id="16" name="Rectangles 310"/>
          <p:cNvSpPr/>
          <p:nvPr/>
        </p:nvSpPr>
        <p:spPr>
          <a:xfrm>
            <a:off x="4285615" y="4320858"/>
            <a:ext cx="4031615" cy="419100"/>
          </a:xfrm>
          <a:prstGeom prst="rect">
            <a:avLst/>
          </a:prstGeom>
          <a:ln cmpd="sng">
            <a:solidFill>
              <a:schemeClr val="bg1"/>
            </a:solidFill>
            <a:prstDash val="solid"/>
          </a:ln>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indent="355600" algn="just"/>
            <a:r>
              <a:rPr lang="en-US" altLang="zh-CN" sz="1400" kern="100">
                <a:solidFill>
                  <a:srgbClr val="34F4FD"/>
                </a:solidFill>
                <a:latin typeface="Arial" panose="020B0604020202020204"/>
                <a:ea typeface="Times New Roman" panose="02020603050405020304"/>
                <a:cs typeface="Arial" panose="020B0604020202020204"/>
                <a:sym typeface="Times New Roman" panose="02020603050405020304"/>
              </a:rPr>
              <a:t>Figure 1.0  ( DFD Level-0 of Metagram )</a:t>
            </a:r>
            <a:endParaRPr lang="en-US" altLang="zh-CN" sz="14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17" name="Text Box 16"/>
          <p:cNvSpPr txBox="1"/>
          <p:nvPr/>
        </p:nvSpPr>
        <p:spPr>
          <a:xfrm>
            <a:off x="4361815" y="2599055"/>
            <a:ext cx="1035685" cy="233680"/>
          </a:xfrm>
          <a:prstGeom prst="rect">
            <a:avLst/>
          </a:prstGeom>
          <a:noFill/>
        </p:spPr>
        <p:txBody>
          <a:bodyPr wrap="square" rtlCol="0">
            <a:noAutofit/>
          </a:bodyPr>
          <a:p>
            <a:r>
              <a:rPr lang="en-US" sz="1000">
                <a:solidFill>
                  <a:srgbClr val="34F4FD"/>
                </a:solidFill>
              </a:rPr>
              <a:t>Information</a:t>
            </a:r>
            <a:endParaRPr lang="en-US" sz="1000">
              <a:solidFill>
                <a:srgbClr val="34F4FD"/>
              </a:solidFill>
            </a:endParaRPr>
          </a:p>
        </p:txBody>
      </p:sp>
      <p:sp>
        <p:nvSpPr>
          <p:cNvPr id="18" name="Text Box 17"/>
          <p:cNvSpPr txBox="1"/>
          <p:nvPr/>
        </p:nvSpPr>
        <p:spPr>
          <a:xfrm>
            <a:off x="7232015" y="2600325"/>
            <a:ext cx="575310" cy="233680"/>
          </a:xfrm>
          <a:prstGeom prst="rect">
            <a:avLst/>
          </a:prstGeom>
          <a:noFill/>
        </p:spPr>
        <p:txBody>
          <a:bodyPr wrap="square" rtlCol="0">
            <a:noAutofit/>
          </a:bodyPr>
          <a:p>
            <a:r>
              <a:rPr lang="en-US" sz="1000">
                <a:solidFill>
                  <a:srgbClr val="34F4FD"/>
                </a:solidFill>
              </a:rPr>
              <a:t>API</a:t>
            </a:r>
            <a:endParaRPr lang="en-US" sz="1000">
              <a:solidFill>
                <a:srgbClr val="34F4FD"/>
              </a:solidFill>
            </a:endParaRPr>
          </a:p>
        </p:txBody>
      </p:sp>
      <p:sp>
        <p:nvSpPr>
          <p:cNvPr id="25" name="Rectangles 95"/>
          <p:cNvSpPr/>
          <p:nvPr/>
        </p:nvSpPr>
        <p:spPr>
          <a:xfrm>
            <a:off x="5873750" y="1521460"/>
            <a:ext cx="594360" cy="243840"/>
          </a:xfrm>
          <a:prstGeom prst="rect">
            <a:avLst/>
          </a:prstGeom>
          <a:ln>
            <a:solidFill>
              <a:schemeClr val="bg1"/>
            </a:solidFill>
          </a:ln>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p>
            <a:pPr algn="ctr"/>
            <a:r>
              <a:rPr lang="en-US" altLang="zh-CN" sz="1050" kern="100">
                <a:solidFill>
                  <a:srgbClr val="34F4FD"/>
                </a:solidFill>
                <a:latin typeface="Arial" panose="020B0604020202020204"/>
                <a:ea typeface="Times New Roman" panose="02020603050405020304"/>
                <a:cs typeface="Arial" panose="020B0604020202020204"/>
                <a:sym typeface="Times New Roman" panose="02020603050405020304"/>
              </a:rPr>
              <a:t>0</a:t>
            </a:r>
            <a:endParaRPr lang="en-US" altLang="zh-CN" sz="105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Tree>
    <p:custDataLst>
      <p:tags r:id="rId1"/>
    </p:custData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矩形 6"/>
          <p:cNvSpPr/>
          <p:nvPr/>
        </p:nvSpPr>
        <p:spPr>
          <a:xfrm>
            <a:off x="-600" y="0"/>
            <a:ext cx="12193200" cy="6858000"/>
          </a:xfrm>
          <a:prstGeom prst="rect">
            <a:avLst/>
          </a:prstGeom>
          <a:solidFill>
            <a:srgbClr val="140724">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a typeface="Calibri" panose="020F0502020204030204" charset="0"/>
            </a:endParaRPr>
          </a:p>
        </p:txBody>
      </p:sp>
      <p:sp>
        <p:nvSpPr>
          <p:cNvPr id="2" name="Rounded Rectangle 74"/>
          <p:cNvSpPr/>
          <p:nvPr/>
        </p:nvSpPr>
        <p:spPr>
          <a:xfrm>
            <a:off x="3153410" y="2511108"/>
            <a:ext cx="1155065" cy="784225"/>
          </a:xfrm>
          <a:prstGeom prst="roundRect">
            <a:avLst/>
          </a:prstGeom>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200" kern="100">
                <a:solidFill>
                  <a:srgbClr val="34F4FD"/>
                </a:solidFill>
                <a:latin typeface="Arial" panose="020B0604020202020204"/>
                <a:ea typeface="Times New Roman" panose="02020603050405020304"/>
                <a:cs typeface="Arial" panose="020B0604020202020204"/>
                <a:sym typeface="Times New Roman" panose="02020603050405020304"/>
              </a:rPr>
              <a:t>Sign up/</a:t>
            </a:r>
            <a:endParaRPr lang="en-US" altLang="zh-CN" sz="1200" kern="100">
              <a:solidFill>
                <a:srgbClr val="34F4FD"/>
              </a:solidFill>
              <a:latin typeface="Arial" panose="020B0604020202020204"/>
              <a:ea typeface="Times New Roman" panose="02020603050405020304"/>
              <a:cs typeface="Arial" panose="020B0604020202020204"/>
              <a:sym typeface="Times New Roman" panose="02020603050405020304"/>
            </a:endParaRPr>
          </a:p>
          <a:p>
            <a:pPr algn="ctr"/>
            <a:r>
              <a:rPr lang="en-US" altLang="zh-CN" sz="1200" kern="100">
                <a:solidFill>
                  <a:srgbClr val="34F4FD"/>
                </a:solidFill>
                <a:latin typeface="Arial" panose="020B0604020202020204"/>
                <a:ea typeface="Times New Roman" panose="02020603050405020304"/>
                <a:cs typeface="Arial" panose="020B0604020202020204"/>
                <a:sym typeface="Times New Roman" panose="02020603050405020304"/>
              </a:rPr>
              <a:t>Login</a:t>
            </a:r>
            <a:endParaRPr lang="en-US" altLang="zh-CN" sz="12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3" name="Oval 75"/>
          <p:cNvSpPr/>
          <p:nvPr/>
        </p:nvSpPr>
        <p:spPr>
          <a:xfrm>
            <a:off x="5220970" y="2088833"/>
            <a:ext cx="1668780" cy="1638300"/>
          </a:xfrm>
          <a:prstGeom prst="ellipse">
            <a:avLst/>
          </a:prstGeom>
          <a:solidFill>
            <a:srgbClr val="0070C0"/>
          </a:solidFill>
        </p:spPr>
        <p:style>
          <a:lnRef idx="0">
            <a:srgbClr val="FFFFFF"/>
          </a:lnRef>
          <a:fillRef idx="2">
            <a:schemeClr val="accent1"/>
          </a:fillRef>
          <a:effectRef idx="0">
            <a:srgbClr val="FFFFFF"/>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200" b="1" kern="100">
                <a:solidFill>
                  <a:srgbClr val="34F4FD"/>
                </a:solidFill>
                <a:latin typeface="Arial" panose="020B0604020202020204"/>
                <a:ea typeface="Times New Roman" panose="02020603050405020304"/>
                <a:cs typeface="Arial" panose="020B0604020202020204"/>
                <a:sym typeface="Times New Roman" panose="02020603050405020304"/>
              </a:rPr>
              <a:t>Home page</a:t>
            </a:r>
            <a:endParaRPr lang="en-US" altLang="zh-CN" sz="1200" b="1"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cxnSp>
        <p:nvCxnSpPr>
          <p:cNvPr id="8" name="Straight Arrow Connector 76"/>
          <p:cNvCxnSpPr>
            <a:stCxn id="2" idx="3"/>
            <a:endCxn id="3" idx="2"/>
          </p:cNvCxnSpPr>
          <p:nvPr/>
        </p:nvCxnSpPr>
        <p:spPr>
          <a:xfrm>
            <a:off x="4308475" y="2903538"/>
            <a:ext cx="912495" cy="444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
        <p:nvSpPr>
          <p:cNvPr id="10" name="Oval 77"/>
          <p:cNvSpPr/>
          <p:nvPr/>
        </p:nvSpPr>
        <p:spPr>
          <a:xfrm>
            <a:off x="7804150" y="2629853"/>
            <a:ext cx="1234440" cy="571500"/>
          </a:xfrm>
          <a:prstGeom prst="ellipse">
            <a:avLst/>
          </a:prstGeom>
          <a:solidFill>
            <a:srgbClr val="0070C0"/>
          </a:solidFill>
          <a:ln>
            <a:solidFill>
              <a:srgbClr val="0070C0"/>
            </a:solidFill>
          </a:ln>
        </p:spPr>
        <p:style>
          <a:lnRef idx="2">
            <a:schemeClr val="accent1">
              <a:lumMod val="75000"/>
            </a:schemeClr>
          </a:lnRef>
          <a:fillRef idx="1">
            <a:schemeClr val="accent1"/>
          </a:fillRef>
          <a:effectRef idx="0">
            <a:srgbClr val="FFFFFF"/>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200" kern="100">
                <a:solidFill>
                  <a:srgbClr val="34F4FD"/>
                </a:solidFill>
                <a:latin typeface="Arial" panose="020B0604020202020204"/>
                <a:ea typeface="Times New Roman" panose="02020603050405020304"/>
                <a:cs typeface="Arial" panose="020B0604020202020204"/>
                <a:sym typeface="Times New Roman" panose="02020603050405020304"/>
              </a:rPr>
              <a:t>Log out</a:t>
            </a:r>
            <a:endParaRPr lang="en-US" altLang="zh-CN" sz="12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cxnSp>
        <p:nvCxnSpPr>
          <p:cNvPr id="11" name="Straight Arrow Connector 78"/>
          <p:cNvCxnSpPr>
            <a:stCxn id="3" idx="6"/>
            <a:endCxn id="10" idx="2"/>
          </p:cNvCxnSpPr>
          <p:nvPr/>
        </p:nvCxnSpPr>
        <p:spPr>
          <a:xfrm>
            <a:off x="6889750" y="2907983"/>
            <a:ext cx="914400" cy="762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
        <p:nvSpPr>
          <p:cNvPr id="12" name="Rectangles 311"/>
          <p:cNvSpPr/>
          <p:nvPr/>
        </p:nvSpPr>
        <p:spPr>
          <a:xfrm>
            <a:off x="4283075" y="4350068"/>
            <a:ext cx="4204970" cy="419100"/>
          </a:xfrm>
          <a:prstGeom prst="rect">
            <a:avLst/>
          </a:prstGeom>
          <a:ln>
            <a:solidFill>
              <a:schemeClr val="bg1"/>
            </a:solidFill>
          </a:ln>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indent="355600" algn="just"/>
            <a:r>
              <a:rPr lang="en-US" altLang="zh-CN" sz="1400" kern="100">
                <a:solidFill>
                  <a:srgbClr val="34F4FD"/>
                </a:solidFill>
                <a:latin typeface="Arial" panose="020B0604020202020204"/>
                <a:ea typeface="Times New Roman" panose="02020603050405020304"/>
                <a:cs typeface="Arial" panose="020B0604020202020204"/>
                <a:sym typeface="Times New Roman" panose="02020603050405020304"/>
              </a:rPr>
              <a:t>Figure 1.1  ( DFD Level-1 of Metagram )</a:t>
            </a:r>
            <a:endParaRPr lang="en-US" altLang="zh-CN" sz="14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95" name="Rectangles 95"/>
          <p:cNvSpPr/>
          <p:nvPr/>
        </p:nvSpPr>
        <p:spPr>
          <a:xfrm>
            <a:off x="3432810" y="2030730"/>
            <a:ext cx="594360" cy="243840"/>
          </a:xfrm>
          <a:prstGeom prst="rect">
            <a:avLst/>
          </a:prstGeom>
          <a:ln>
            <a:solidFill>
              <a:schemeClr val="bg1"/>
            </a:solidFill>
          </a:ln>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50" kern="100">
                <a:solidFill>
                  <a:srgbClr val="34F4FD"/>
                </a:solidFill>
                <a:latin typeface="Arial" panose="020B0604020202020204"/>
                <a:ea typeface="Times New Roman" panose="02020603050405020304"/>
                <a:cs typeface="Arial" panose="020B0604020202020204"/>
                <a:sym typeface="Times New Roman" panose="02020603050405020304"/>
              </a:rPr>
              <a:t>0</a:t>
            </a:r>
            <a:endParaRPr lang="en-US" altLang="zh-CN" sz="105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96" name="Rectangles 96"/>
          <p:cNvSpPr/>
          <p:nvPr/>
        </p:nvSpPr>
        <p:spPr>
          <a:xfrm>
            <a:off x="5787390" y="1642110"/>
            <a:ext cx="594360" cy="243840"/>
          </a:xfrm>
          <a:prstGeom prst="rect">
            <a:avLst/>
          </a:prstGeom>
          <a:ln>
            <a:solidFill>
              <a:schemeClr val="bg1"/>
            </a:solidFill>
          </a:ln>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50" kern="100">
                <a:solidFill>
                  <a:srgbClr val="34F4FD"/>
                </a:solidFill>
                <a:latin typeface="Arial" panose="020B0604020202020204"/>
                <a:ea typeface="Times New Roman" panose="02020603050405020304"/>
                <a:cs typeface="Arial" panose="020B0604020202020204"/>
                <a:sym typeface="Times New Roman" panose="02020603050405020304"/>
              </a:rPr>
              <a:t>0.1</a:t>
            </a:r>
            <a:endParaRPr lang="en-US" altLang="zh-CN" sz="105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97" name="Rectangles 97"/>
          <p:cNvSpPr/>
          <p:nvPr/>
        </p:nvSpPr>
        <p:spPr>
          <a:xfrm>
            <a:off x="8164830" y="2160270"/>
            <a:ext cx="594360" cy="243840"/>
          </a:xfrm>
          <a:prstGeom prst="rect">
            <a:avLst/>
          </a:prstGeom>
          <a:ln>
            <a:solidFill>
              <a:schemeClr val="bg1"/>
            </a:solidFill>
          </a:ln>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50" kern="100">
                <a:solidFill>
                  <a:srgbClr val="34F4FD"/>
                </a:solidFill>
                <a:latin typeface="Arial" panose="020B0604020202020204"/>
                <a:ea typeface="Times New Roman" panose="02020603050405020304"/>
                <a:cs typeface="Arial" panose="020B0604020202020204"/>
                <a:sym typeface="Times New Roman" panose="02020603050405020304"/>
              </a:rPr>
              <a:t>0.2</a:t>
            </a:r>
            <a:endParaRPr lang="en-US" altLang="zh-CN" sz="105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Tree>
    <p:custDataLst>
      <p:tags r:id="rId1"/>
    </p:custData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 name="矩形 6"/>
          <p:cNvSpPr/>
          <p:nvPr/>
        </p:nvSpPr>
        <p:spPr>
          <a:xfrm>
            <a:off x="10830" y="11430"/>
            <a:ext cx="12193200" cy="6858000"/>
          </a:xfrm>
          <a:prstGeom prst="rect">
            <a:avLst/>
          </a:prstGeom>
          <a:solidFill>
            <a:srgbClr val="140724">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rgbClr val="34F4FD"/>
              </a:solidFill>
              <a:ea typeface="Calibri" panose="020F0502020204030204" charset="0"/>
            </a:endParaRPr>
          </a:p>
        </p:txBody>
      </p:sp>
      <p:sp>
        <p:nvSpPr>
          <p:cNvPr id="79" name="Oval 79"/>
          <p:cNvSpPr/>
          <p:nvPr/>
        </p:nvSpPr>
        <p:spPr>
          <a:xfrm>
            <a:off x="3428048" y="1964690"/>
            <a:ext cx="1481455" cy="1468120"/>
          </a:xfrm>
          <a:prstGeom prst="ellipse">
            <a:avLst/>
          </a:prstGeom>
          <a:solidFill>
            <a:srgbClr val="0070C0"/>
          </a:solidFill>
          <a:ln>
            <a:solidFill>
              <a:schemeClr val="accent1"/>
            </a:solidFill>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200" b="1" kern="100">
                <a:solidFill>
                  <a:srgbClr val="34F4FD"/>
                </a:solidFill>
                <a:effectLst>
                  <a:glow>
                    <a:srgbClr val="000000"/>
                  </a:glow>
                  <a:outerShdw blurRad="38100" dist="19050" dir="2700000" algn="tl">
                    <a:srgbClr val="000000">
                      <a:alpha val="40000"/>
                    </a:srgbClr>
                  </a:outerShdw>
                  <a:reflection stA="0" endPos="0" fadeDir="0" sx="0" sy="0"/>
                </a:effectLst>
                <a:latin typeface="Arial" panose="020B0604020202020204"/>
                <a:ea typeface="Times New Roman" panose="02020603050405020304"/>
                <a:cs typeface="Arial" panose="020B0604020202020204"/>
                <a:sym typeface="Times New Roman" panose="02020603050405020304"/>
              </a:rPr>
              <a:t>Home page</a:t>
            </a:r>
            <a:endParaRPr lang="en-US" altLang="zh-CN" sz="1200" b="1" kern="100">
              <a:solidFill>
                <a:srgbClr val="34F4FD"/>
              </a:solidFill>
              <a:effectLst>
                <a:glow>
                  <a:srgbClr val="000000"/>
                </a:glow>
                <a:outerShdw blurRad="38100" dist="19050" dir="2700000" algn="tl">
                  <a:srgbClr val="000000">
                    <a:alpha val="40000"/>
                  </a:srgbClr>
                </a:outerShdw>
                <a:reflection stA="0" endPos="0" fadeDir="0" sx="0" sy="0"/>
              </a:effectLst>
              <a:latin typeface="Arial" panose="020B0604020202020204"/>
              <a:ea typeface="Times New Roman" panose="02020603050405020304"/>
              <a:cs typeface="Arial" panose="020B0604020202020204"/>
              <a:sym typeface="Times New Roman" panose="02020603050405020304"/>
            </a:endParaRPr>
          </a:p>
        </p:txBody>
      </p:sp>
      <p:sp>
        <p:nvSpPr>
          <p:cNvPr id="60" name="Oval 60"/>
          <p:cNvSpPr/>
          <p:nvPr/>
        </p:nvSpPr>
        <p:spPr>
          <a:xfrm>
            <a:off x="3569018" y="5288280"/>
            <a:ext cx="1219200" cy="552450"/>
          </a:xfrm>
          <a:prstGeom prst="ellipse">
            <a:avLst/>
          </a:prstGeom>
          <a:solidFill>
            <a:srgbClr val="0070C0"/>
          </a:solidFill>
          <a:ln>
            <a:solidFill>
              <a:schemeClr val="accent1"/>
            </a:solidFill>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400" b="1" kern="100">
                <a:solidFill>
                  <a:srgbClr val="34F4FD"/>
                </a:solidFill>
                <a:latin typeface="Arial" panose="020B0604020202020204"/>
                <a:ea typeface="Times New Roman" panose="02020603050405020304"/>
                <a:cs typeface="Arial" panose="020B0604020202020204"/>
                <a:sym typeface="Times New Roman" panose="02020603050405020304"/>
              </a:rPr>
              <a:t>Log out</a:t>
            </a:r>
            <a:endParaRPr lang="en-US" altLang="zh-CN" sz="1400" b="1"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80" name="Rectangle 45"/>
          <p:cNvSpPr/>
          <p:nvPr/>
        </p:nvSpPr>
        <p:spPr>
          <a:xfrm>
            <a:off x="6422708" y="1026160"/>
            <a:ext cx="1614805" cy="412750"/>
          </a:xfrm>
          <a:prstGeom prst="rect">
            <a:avLst/>
          </a:prstGeom>
          <a:solidFill>
            <a:srgbClr val="0070C0"/>
          </a:solidFill>
          <a:ln>
            <a:solidFill>
              <a:schemeClr val="accent1"/>
            </a:solidFill>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300" b="1" kern="100">
                <a:solidFill>
                  <a:srgbClr val="34F4FD"/>
                </a:solidFill>
                <a:latin typeface="Times New Roman" panose="02020603050405020304"/>
                <a:ea typeface="Times New Roman" panose="02020603050405020304"/>
                <a:cs typeface="Times New Roman" panose="02020603050405020304"/>
                <a:sym typeface="Times New Roman" panose="02020603050405020304"/>
              </a:rPr>
              <a:t>Profile Page</a:t>
            </a:r>
            <a:endParaRPr lang="en-US" altLang="zh-CN" sz="1300" b="1" kern="100">
              <a:solidFill>
                <a:srgbClr val="34F4FD"/>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81" name="Rectangle 43"/>
          <p:cNvSpPr/>
          <p:nvPr/>
        </p:nvSpPr>
        <p:spPr>
          <a:xfrm>
            <a:off x="6441123" y="1786890"/>
            <a:ext cx="1587500" cy="406400"/>
          </a:xfrm>
          <a:prstGeom prst="rect">
            <a:avLst/>
          </a:prstGeom>
          <a:solidFill>
            <a:srgbClr val="0070C0"/>
          </a:solidFill>
          <a:ln>
            <a:solidFill>
              <a:schemeClr val="accent1"/>
            </a:solidFill>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300" b="1" kern="100">
                <a:solidFill>
                  <a:srgbClr val="34F4FD"/>
                </a:solidFill>
                <a:latin typeface="Times New Roman" panose="02020603050405020304"/>
                <a:ea typeface="Times New Roman" panose="02020603050405020304"/>
                <a:cs typeface="Times New Roman" panose="02020603050405020304"/>
                <a:sym typeface="Times New Roman" panose="02020603050405020304"/>
              </a:rPr>
              <a:t>Explore Page</a:t>
            </a:r>
            <a:endParaRPr lang="en-US" altLang="zh-CN" sz="1300" b="1" kern="100">
              <a:solidFill>
                <a:srgbClr val="34F4FD"/>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82" name="Rectangle 45"/>
          <p:cNvSpPr/>
          <p:nvPr/>
        </p:nvSpPr>
        <p:spPr>
          <a:xfrm>
            <a:off x="6453188" y="2489200"/>
            <a:ext cx="1568450" cy="412750"/>
          </a:xfrm>
          <a:prstGeom prst="rect">
            <a:avLst/>
          </a:prstGeom>
          <a:solidFill>
            <a:srgbClr val="0070C0"/>
          </a:solidFill>
          <a:ln>
            <a:solidFill>
              <a:schemeClr val="accent1"/>
            </a:solidFill>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300" b="1" kern="100">
                <a:solidFill>
                  <a:srgbClr val="34F4FD"/>
                </a:solidFill>
                <a:latin typeface="Times New Roman" panose="02020603050405020304"/>
                <a:ea typeface="Times New Roman" panose="02020603050405020304"/>
                <a:cs typeface="Times New Roman" panose="02020603050405020304"/>
                <a:sym typeface="Times New Roman" panose="02020603050405020304"/>
              </a:rPr>
              <a:t>People Page</a:t>
            </a:r>
            <a:endParaRPr lang="en-US" altLang="zh-CN" sz="1300" b="1" kern="100">
              <a:solidFill>
                <a:srgbClr val="34F4FD"/>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83" name="Rectangle 45"/>
          <p:cNvSpPr/>
          <p:nvPr/>
        </p:nvSpPr>
        <p:spPr>
          <a:xfrm>
            <a:off x="6453188" y="3216910"/>
            <a:ext cx="1568450" cy="412750"/>
          </a:xfrm>
          <a:prstGeom prst="rect">
            <a:avLst/>
          </a:prstGeom>
          <a:solidFill>
            <a:srgbClr val="0070C0"/>
          </a:solidFill>
          <a:ln>
            <a:solidFill>
              <a:schemeClr val="accent1"/>
            </a:solidFill>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300" b="1" kern="100">
                <a:solidFill>
                  <a:srgbClr val="34F4FD"/>
                </a:solidFill>
                <a:latin typeface="Times New Roman" panose="02020603050405020304"/>
                <a:ea typeface="Times New Roman" panose="02020603050405020304"/>
                <a:cs typeface="Times New Roman" panose="02020603050405020304"/>
                <a:sym typeface="Times New Roman" panose="02020603050405020304"/>
              </a:rPr>
              <a:t>Save Page</a:t>
            </a:r>
            <a:endParaRPr lang="en-US" altLang="zh-CN" sz="1300" b="1" kern="100">
              <a:solidFill>
                <a:srgbClr val="34F4FD"/>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84" name="Rectangle 45"/>
          <p:cNvSpPr/>
          <p:nvPr/>
        </p:nvSpPr>
        <p:spPr>
          <a:xfrm>
            <a:off x="6445568" y="3952240"/>
            <a:ext cx="1568450" cy="412750"/>
          </a:xfrm>
          <a:prstGeom prst="rect">
            <a:avLst/>
          </a:prstGeom>
          <a:solidFill>
            <a:srgbClr val="0070C0"/>
          </a:solidFill>
          <a:ln>
            <a:solidFill>
              <a:schemeClr val="accent1"/>
            </a:solidFill>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indent="330200" algn="just"/>
            <a:r>
              <a:rPr lang="en-US" altLang="zh-CN" sz="1300" b="1" kern="100">
                <a:solidFill>
                  <a:srgbClr val="34F4FD"/>
                </a:solidFill>
                <a:latin typeface="Times New Roman" panose="02020603050405020304"/>
                <a:ea typeface="Times New Roman" panose="02020603050405020304"/>
                <a:cs typeface="Times New Roman" panose="02020603050405020304"/>
                <a:sym typeface="Times New Roman" panose="02020603050405020304"/>
              </a:rPr>
              <a:t>Create Page</a:t>
            </a:r>
            <a:endParaRPr lang="en-US" altLang="zh-CN" sz="1300" b="1" kern="100">
              <a:solidFill>
                <a:srgbClr val="34F4FD"/>
              </a:solidFill>
              <a:latin typeface="Times New Roman" panose="02020603050405020304"/>
              <a:ea typeface="Times New Roman" panose="02020603050405020304"/>
              <a:cs typeface="Times New Roman" panose="02020603050405020304"/>
              <a:sym typeface="Times New Roman" panose="02020603050405020304"/>
            </a:endParaRPr>
          </a:p>
        </p:txBody>
      </p:sp>
      <p:cxnSp>
        <p:nvCxnSpPr>
          <p:cNvPr id="85" name="Straight Arrow Connector 85"/>
          <p:cNvCxnSpPr>
            <a:stCxn id="79" idx="4"/>
            <a:endCxn id="60" idx="0"/>
          </p:cNvCxnSpPr>
          <p:nvPr/>
        </p:nvCxnSpPr>
        <p:spPr>
          <a:xfrm>
            <a:off x="4169093" y="3432810"/>
            <a:ext cx="9525" cy="185547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86" name="Straight Connector 86"/>
          <p:cNvCxnSpPr/>
          <p:nvPr/>
        </p:nvCxnSpPr>
        <p:spPr>
          <a:xfrm>
            <a:off x="5605463" y="1203325"/>
            <a:ext cx="19050" cy="2955925"/>
          </a:xfrm>
          <a:prstGeom prst="line">
            <a:avLst/>
          </a:prstGeom>
        </p:spPr>
        <p:style>
          <a:lnRef idx="2">
            <a:schemeClr val="accent1"/>
          </a:lnRef>
          <a:fillRef idx="0">
            <a:srgbClr val="FFFFFF"/>
          </a:fillRef>
          <a:effectRef idx="0">
            <a:srgbClr val="FFFFFF"/>
          </a:effectRef>
          <a:fontRef idx="minor">
            <a:schemeClr val="tx1"/>
          </a:fontRef>
        </p:style>
      </p:cxnSp>
      <p:sp>
        <p:nvSpPr>
          <p:cNvPr id="95" name="Rectangles 95"/>
          <p:cNvSpPr/>
          <p:nvPr/>
        </p:nvSpPr>
        <p:spPr>
          <a:xfrm>
            <a:off x="3875723" y="1543050"/>
            <a:ext cx="594360" cy="243840"/>
          </a:xfrm>
          <a:prstGeom prst="rect">
            <a:avLst/>
          </a:prstGeom>
          <a:ln>
            <a:solidFill>
              <a:schemeClr val="bg1"/>
            </a:solidFill>
          </a:ln>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50" kern="100">
                <a:solidFill>
                  <a:srgbClr val="34F4FD"/>
                </a:solidFill>
                <a:latin typeface="Arial" panose="020B0604020202020204"/>
                <a:ea typeface="Times New Roman" panose="02020603050405020304"/>
                <a:cs typeface="Arial" panose="020B0604020202020204"/>
                <a:sym typeface="Times New Roman" panose="02020603050405020304"/>
              </a:rPr>
              <a:t>0.1</a:t>
            </a:r>
            <a:endParaRPr lang="en-US" altLang="zh-CN" sz="105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96" name="Rectangles 96"/>
          <p:cNvSpPr/>
          <p:nvPr/>
        </p:nvSpPr>
        <p:spPr>
          <a:xfrm>
            <a:off x="8106093" y="1137920"/>
            <a:ext cx="594360" cy="243840"/>
          </a:xfrm>
          <a:prstGeom prst="rect">
            <a:avLst/>
          </a:prstGeom>
          <a:ln>
            <a:solidFill>
              <a:schemeClr val="bg1"/>
            </a:solidFill>
          </a:ln>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50" kern="100">
                <a:solidFill>
                  <a:srgbClr val="34F4FD"/>
                </a:solidFill>
                <a:latin typeface="Arial" panose="020B0604020202020204"/>
                <a:ea typeface="Times New Roman" panose="02020603050405020304"/>
                <a:cs typeface="Arial" panose="020B0604020202020204"/>
                <a:sym typeface="Times New Roman" panose="02020603050405020304"/>
              </a:rPr>
              <a:t>0.1.1</a:t>
            </a:r>
            <a:endParaRPr lang="en-US" altLang="zh-CN" sz="105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97" name="Rectangles 97"/>
          <p:cNvSpPr/>
          <p:nvPr/>
        </p:nvSpPr>
        <p:spPr>
          <a:xfrm>
            <a:off x="3875723" y="6025515"/>
            <a:ext cx="594360" cy="243840"/>
          </a:xfrm>
          <a:prstGeom prst="rect">
            <a:avLst/>
          </a:prstGeom>
          <a:ln>
            <a:solidFill>
              <a:schemeClr val="bg1"/>
            </a:solidFill>
          </a:ln>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50" kern="100">
                <a:solidFill>
                  <a:srgbClr val="34F4FD"/>
                </a:solidFill>
                <a:latin typeface="Arial" panose="020B0604020202020204"/>
                <a:ea typeface="Times New Roman" panose="02020603050405020304"/>
                <a:cs typeface="Arial" panose="020B0604020202020204"/>
                <a:sym typeface="Times New Roman" panose="02020603050405020304"/>
              </a:rPr>
              <a:t>0.2</a:t>
            </a:r>
            <a:endParaRPr lang="en-US" altLang="zh-CN" sz="105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cxnSp>
        <p:nvCxnSpPr>
          <p:cNvPr id="109" name="Straight Arrow Connector 109"/>
          <p:cNvCxnSpPr>
            <a:endCxn id="80" idx="1"/>
          </p:cNvCxnSpPr>
          <p:nvPr/>
        </p:nvCxnSpPr>
        <p:spPr>
          <a:xfrm>
            <a:off x="5574983" y="1228725"/>
            <a:ext cx="847725" cy="3810"/>
          </a:xfrm>
          <a:prstGeom prst="straightConnector1">
            <a:avLst/>
          </a:prstGeom>
          <a:ln>
            <a:headEnd type="arrow"/>
            <a:tailEnd type="arrow"/>
          </a:ln>
        </p:spPr>
        <p:style>
          <a:lnRef idx="2">
            <a:schemeClr val="accent1"/>
          </a:lnRef>
          <a:fillRef idx="0">
            <a:srgbClr val="FFFFFF"/>
          </a:fillRef>
          <a:effectRef idx="0">
            <a:srgbClr val="FFFFFF"/>
          </a:effectRef>
          <a:fontRef idx="minor">
            <a:schemeClr val="tx1"/>
          </a:fontRef>
        </p:style>
      </p:cxnSp>
      <p:cxnSp>
        <p:nvCxnSpPr>
          <p:cNvPr id="110" name="Straight Arrow Connector 110"/>
          <p:cNvCxnSpPr/>
          <p:nvPr/>
        </p:nvCxnSpPr>
        <p:spPr>
          <a:xfrm>
            <a:off x="5613083" y="2005965"/>
            <a:ext cx="847725" cy="3810"/>
          </a:xfrm>
          <a:prstGeom prst="straightConnector1">
            <a:avLst/>
          </a:prstGeom>
          <a:ln>
            <a:headEnd type="arrow"/>
            <a:tailEnd type="arrow"/>
          </a:ln>
        </p:spPr>
        <p:style>
          <a:lnRef idx="2">
            <a:schemeClr val="accent1"/>
          </a:lnRef>
          <a:fillRef idx="0">
            <a:srgbClr val="FFFFFF"/>
          </a:fillRef>
          <a:effectRef idx="0">
            <a:srgbClr val="FFFFFF"/>
          </a:effectRef>
          <a:fontRef idx="minor">
            <a:schemeClr val="tx1"/>
          </a:fontRef>
        </p:style>
      </p:cxnSp>
      <p:cxnSp>
        <p:nvCxnSpPr>
          <p:cNvPr id="111" name="Straight Arrow Connector 111"/>
          <p:cNvCxnSpPr/>
          <p:nvPr/>
        </p:nvCxnSpPr>
        <p:spPr>
          <a:xfrm>
            <a:off x="5613083" y="2699385"/>
            <a:ext cx="847725" cy="3810"/>
          </a:xfrm>
          <a:prstGeom prst="straightConnector1">
            <a:avLst/>
          </a:prstGeom>
          <a:ln>
            <a:headEnd type="arrow"/>
            <a:tailEnd type="arrow"/>
          </a:ln>
        </p:spPr>
        <p:style>
          <a:lnRef idx="2">
            <a:schemeClr val="accent1"/>
          </a:lnRef>
          <a:fillRef idx="0">
            <a:srgbClr val="FFFFFF"/>
          </a:fillRef>
          <a:effectRef idx="0">
            <a:srgbClr val="FFFFFF"/>
          </a:effectRef>
          <a:fontRef idx="minor">
            <a:schemeClr val="tx1"/>
          </a:fontRef>
        </p:style>
      </p:cxnSp>
      <p:cxnSp>
        <p:nvCxnSpPr>
          <p:cNvPr id="112" name="Straight Arrow Connector 112"/>
          <p:cNvCxnSpPr/>
          <p:nvPr/>
        </p:nvCxnSpPr>
        <p:spPr>
          <a:xfrm>
            <a:off x="5605463" y="3430905"/>
            <a:ext cx="847725" cy="3810"/>
          </a:xfrm>
          <a:prstGeom prst="straightConnector1">
            <a:avLst/>
          </a:prstGeom>
          <a:ln>
            <a:headEnd type="arrow"/>
            <a:tailEnd type="arrow"/>
          </a:ln>
        </p:spPr>
        <p:style>
          <a:lnRef idx="2">
            <a:schemeClr val="accent1"/>
          </a:lnRef>
          <a:fillRef idx="0">
            <a:srgbClr val="FFFFFF"/>
          </a:fillRef>
          <a:effectRef idx="0">
            <a:srgbClr val="FFFFFF"/>
          </a:effectRef>
          <a:fontRef idx="minor">
            <a:schemeClr val="tx1"/>
          </a:fontRef>
        </p:style>
      </p:cxnSp>
      <p:cxnSp>
        <p:nvCxnSpPr>
          <p:cNvPr id="113" name="Straight Arrow Connector 113"/>
          <p:cNvCxnSpPr/>
          <p:nvPr/>
        </p:nvCxnSpPr>
        <p:spPr>
          <a:xfrm>
            <a:off x="5613083" y="4147185"/>
            <a:ext cx="847725" cy="3810"/>
          </a:xfrm>
          <a:prstGeom prst="straightConnector1">
            <a:avLst/>
          </a:prstGeom>
          <a:ln>
            <a:headEnd type="arrow"/>
            <a:tailEnd type="arrow"/>
          </a:ln>
        </p:spPr>
        <p:style>
          <a:lnRef idx="2">
            <a:schemeClr val="accent1"/>
          </a:lnRef>
          <a:fillRef idx="0">
            <a:srgbClr val="FFFFFF"/>
          </a:fillRef>
          <a:effectRef idx="0">
            <a:srgbClr val="FFFFFF"/>
          </a:effectRef>
          <a:fontRef idx="minor">
            <a:schemeClr val="tx1"/>
          </a:fontRef>
        </p:style>
      </p:cxnSp>
      <p:cxnSp>
        <p:nvCxnSpPr>
          <p:cNvPr id="114" name="Straight Arrow Connector 114"/>
          <p:cNvCxnSpPr>
            <a:stCxn id="79" idx="6"/>
          </p:cNvCxnSpPr>
          <p:nvPr/>
        </p:nvCxnSpPr>
        <p:spPr>
          <a:xfrm>
            <a:off x="4909503" y="2698750"/>
            <a:ext cx="703580" cy="8255"/>
          </a:xfrm>
          <a:prstGeom prst="straightConnector1">
            <a:avLst/>
          </a:prstGeom>
          <a:ln>
            <a:headEnd type="arrow"/>
            <a:tailEnd type="arrow"/>
          </a:ln>
        </p:spPr>
        <p:style>
          <a:lnRef idx="2">
            <a:schemeClr val="accent1"/>
          </a:lnRef>
          <a:fillRef idx="0">
            <a:srgbClr val="FFFFFF"/>
          </a:fillRef>
          <a:effectRef idx="0">
            <a:srgbClr val="FFFFFF"/>
          </a:effectRef>
          <a:fontRef idx="minor">
            <a:schemeClr val="tx1"/>
          </a:fontRef>
        </p:style>
      </p:cxnSp>
      <p:sp>
        <p:nvSpPr>
          <p:cNvPr id="4" name="Rectangles 96"/>
          <p:cNvSpPr/>
          <p:nvPr/>
        </p:nvSpPr>
        <p:spPr>
          <a:xfrm>
            <a:off x="8106093" y="1850390"/>
            <a:ext cx="594360" cy="243840"/>
          </a:xfrm>
          <a:prstGeom prst="rect">
            <a:avLst/>
          </a:prstGeom>
          <a:ln>
            <a:solidFill>
              <a:schemeClr val="bg1"/>
            </a:solidFill>
          </a:ln>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p>
            <a:pPr algn="ctr"/>
            <a:r>
              <a:rPr lang="en-US" altLang="zh-CN" sz="1050" kern="100">
                <a:solidFill>
                  <a:srgbClr val="34F4FD"/>
                </a:solidFill>
                <a:latin typeface="Arial" panose="020B0604020202020204"/>
                <a:ea typeface="Times New Roman" panose="02020603050405020304"/>
                <a:cs typeface="Arial" panose="020B0604020202020204"/>
                <a:sym typeface="Times New Roman" panose="02020603050405020304"/>
              </a:rPr>
              <a:t>0.1.2</a:t>
            </a:r>
            <a:endParaRPr lang="en-US" altLang="zh-CN" sz="105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5" name="Rectangles 96"/>
          <p:cNvSpPr/>
          <p:nvPr/>
        </p:nvSpPr>
        <p:spPr>
          <a:xfrm>
            <a:off x="8106093" y="2557780"/>
            <a:ext cx="594360" cy="243840"/>
          </a:xfrm>
          <a:prstGeom prst="rect">
            <a:avLst/>
          </a:prstGeom>
          <a:ln>
            <a:solidFill>
              <a:schemeClr val="bg1"/>
            </a:solidFill>
          </a:ln>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50" kern="100">
                <a:solidFill>
                  <a:srgbClr val="34F4FD"/>
                </a:solidFill>
                <a:latin typeface="Arial" panose="020B0604020202020204"/>
                <a:ea typeface="Times New Roman" panose="02020603050405020304"/>
                <a:cs typeface="Arial" panose="020B0604020202020204"/>
                <a:sym typeface="Times New Roman" panose="02020603050405020304"/>
              </a:rPr>
              <a:t>0.1.3</a:t>
            </a:r>
            <a:endParaRPr lang="en-US" altLang="zh-CN" sz="105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6" name="Rectangles 96"/>
          <p:cNvSpPr/>
          <p:nvPr/>
        </p:nvSpPr>
        <p:spPr>
          <a:xfrm>
            <a:off x="8106093" y="3310890"/>
            <a:ext cx="594360" cy="243840"/>
          </a:xfrm>
          <a:prstGeom prst="rect">
            <a:avLst/>
          </a:prstGeom>
          <a:ln>
            <a:solidFill>
              <a:schemeClr val="bg1"/>
            </a:solidFill>
          </a:ln>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50" kern="100">
                <a:solidFill>
                  <a:srgbClr val="34F4FD"/>
                </a:solidFill>
                <a:latin typeface="Arial" panose="020B0604020202020204"/>
                <a:ea typeface="Times New Roman" panose="02020603050405020304"/>
                <a:cs typeface="Arial" panose="020B0604020202020204"/>
                <a:sym typeface="Times New Roman" panose="02020603050405020304"/>
              </a:rPr>
              <a:t>0.1.4</a:t>
            </a:r>
            <a:endParaRPr lang="en-US" altLang="zh-CN" sz="105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7" name="Rectangles 96"/>
          <p:cNvSpPr/>
          <p:nvPr/>
        </p:nvSpPr>
        <p:spPr>
          <a:xfrm>
            <a:off x="8083233" y="4064000"/>
            <a:ext cx="594360" cy="243840"/>
          </a:xfrm>
          <a:prstGeom prst="rect">
            <a:avLst/>
          </a:prstGeom>
          <a:ln>
            <a:solidFill>
              <a:schemeClr val="bg1"/>
            </a:solidFill>
          </a:ln>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1050" kern="100">
                <a:solidFill>
                  <a:srgbClr val="34F4FD"/>
                </a:solidFill>
                <a:latin typeface="Arial" panose="020B0604020202020204"/>
                <a:ea typeface="Times New Roman" panose="02020603050405020304"/>
                <a:cs typeface="Arial" panose="020B0604020202020204"/>
                <a:sym typeface="Times New Roman" panose="02020603050405020304"/>
              </a:rPr>
              <a:t>0.1.5</a:t>
            </a:r>
            <a:endParaRPr lang="en-US" altLang="zh-CN" sz="105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
        <p:nvSpPr>
          <p:cNvPr id="312" name="Rectangles 312"/>
          <p:cNvSpPr/>
          <p:nvPr/>
        </p:nvSpPr>
        <p:spPr>
          <a:xfrm>
            <a:off x="4640263" y="6305550"/>
            <a:ext cx="4031615" cy="419100"/>
          </a:xfrm>
          <a:prstGeom prst="rect">
            <a:avLst/>
          </a:prstGeom>
          <a:ln>
            <a:solidFill>
              <a:schemeClr val="bg1"/>
            </a:solidFill>
          </a:ln>
        </p:spPr>
        <p:style>
          <a:lnRef idx="2">
            <a:schemeClr val="accent1"/>
          </a:lnRef>
          <a:fillRef idx="0">
            <a:srgbClr val="FFFFFF"/>
          </a:fillRef>
          <a:effectRef idx="0">
            <a:srgbClr val="FFFFFF"/>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indent="355600" algn="just"/>
            <a:r>
              <a:rPr lang="en-US" altLang="zh-CN" sz="1400" kern="100">
                <a:solidFill>
                  <a:srgbClr val="34F4FD"/>
                </a:solidFill>
                <a:latin typeface="Arial" panose="020B0604020202020204"/>
                <a:ea typeface="Times New Roman" panose="02020603050405020304"/>
                <a:cs typeface="Arial" panose="020B0604020202020204"/>
                <a:sym typeface="Times New Roman" panose="02020603050405020304"/>
              </a:rPr>
              <a:t>Figure 1.2  ( DFD Level-2 of Metagram )</a:t>
            </a:r>
            <a:endParaRPr lang="en-US" altLang="zh-CN" sz="1400" kern="100">
              <a:solidFill>
                <a:srgbClr val="34F4FD"/>
              </a:solidFill>
              <a:latin typeface="Arial" panose="020B0604020202020204"/>
              <a:ea typeface="Times New Roman" panose="02020603050405020304"/>
              <a:cs typeface="Arial" panose="020B0604020202020204"/>
              <a:sym typeface="Times New Roman" panose="02020603050405020304"/>
            </a:endParaRPr>
          </a:p>
        </p:txBody>
      </p:sp>
    </p:spTree>
  </p:cSld>
  <p:clrMapOvr>
    <a:masterClrMapping/>
  </p:clrMapOvr>
</p:sld>
</file>

<file path=ppt/tags/tag1.xml><?xml version="1.0" encoding="utf-8"?>
<p:tagLst xmlns:p="http://schemas.openxmlformats.org/presentationml/2006/main">
  <p:tag name="KSO_WM_TAG_VERSION" val="1.0"/>
  <p:tag name="KSO_WM_TEMPLATE_CATEGORY" val="custom"/>
  <p:tag name="KSO_WM_TEMPLATE_INDEX" val="20184553"/>
</p:tagLst>
</file>

<file path=ppt/tags/tag10.xml><?xml version="1.0" encoding="utf-8"?>
<p:tagLst xmlns:p="http://schemas.openxmlformats.org/presentationml/2006/main">
  <p:tag name="KSO_WM_BEAUTIFY_FLAG" val="#wm#"/>
  <p:tag name="KSO_WM_TEMPLATE_CATEGORY" val="custom"/>
  <p:tag name="KSO_WM_TEMPLATE_INDEX" val="20184553"/>
</p:tagLst>
</file>

<file path=ppt/tags/tag11.xml><?xml version="1.0" encoding="utf-8"?>
<p:tagLst xmlns:p="http://schemas.openxmlformats.org/presentationml/2006/main">
  <p:tag name="KSO_WM_BEAUTIFY_FLAG" val="#wm#"/>
  <p:tag name="KSO_WM_TEMPLATE_CATEGORY" val="custom"/>
  <p:tag name="KSO_WM_TEMPLATE_INDEX" val="20184553"/>
</p:tagLst>
</file>

<file path=ppt/tags/tag12.xml><?xml version="1.0" encoding="utf-8"?>
<p:tagLst xmlns:p="http://schemas.openxmlformats.org/presentationml/2006/main">
  <p:tag name="KSO_WM_BEAUTIFY_FLAG" val="#wm#"/>
  <p:tag name="KSO_WM_TEMPLATE_CATEGORY" val="custom"/>
  <p:tag name="KSO_WM_TEMPLATE_INDEX" val="20184553"/>
</p:tagLst>
</file>

<file path=ppt/tags/tag13.xml><?xml version="1.0" encoding="utf-8"?>
<p:tagLst xmlns:p="http://schemas.openxmlformats.org/presentationml/2006/main">
  <p:tag name="KSO_WM_DOC_GUID" val="{7d311b73-f9d3-4b91-b6f8-c98d9cfd796f}"/>
</p:tagLst>
</file>

<file path=ppt/tags/tag2.xml><?xml version="1.0" encoding="utf-8"?>
<p:tagLst xmlns:p="http://schemas.openxmlformats.org/presentationml/2006/main">
  <p:tag name="KSO_WM_TAG_VERSION" val="1.0"/>
  <p:tag name="KSO_WM_TEMPLATE_CATEGORY" val="custom"/>
  <p:tag name="KSO_WM_TEMPLATE_INDEX" val="20184553"/>
</p:tagLst>
</file>

<file path=ppt/tags/tag3.xml><?xml version="1.0" encoding="utf-8"?>
<p:tagLst xmlns:p="http://schemas.openxmlformats.org/presentationml/2006/main">
  <p:tag name="KSO_WM_TEMPLATE_TOPIC_DEFAULT" val="1"/>
  <p:tag name="KSO_WM_TEMPLATE_JOB_ID" val="2"/>
  <p:tag name="KSO_WM_TEMPLATE_SCENE_ID" val="1"/>
  <p:tag name="KSO_WM_TEMPLATE_OUTLINE_ID" val="15"/>
  <p:tag name="KSO_WM_TEMPLATE_TOPIC_ID" val="2869567"/>
  <p:tag name="KSO_WM_BEAUTIFY_FLAG" val="#wm#"/>
  <p:tag name="KSO_WM_TAG_VERSION" val="1.0"/>
  <p:tag name="KSO_WM_TEMPLATE_INDEX" val="20184553"/>
  <p:tag name="KSO_WM_TEMPLATE_CATEGORY" val="custom"/>
  <p:tag name="KSO_WM_TEMPLATE_THUMBS_INDEX" val="1、6、10、14、20、26、27、28、29、31"/>
</p:tagLst>
</file>

<file path=ppt/tags/tag4.xml><?xml version="1.0" encoding="utf-8"?>
<p:tagLst xmlns:p="http://schemas.openxmlformats.org/presentationml/2006/main">
  <p:tag name="KSO_WM_BEAUTIFY_FLAG" val="#wm#"/>
  <p:tag name="KSO_WM_TEMPLATE_CATEGORY" val="custom"/>
  <p:tag name="KSO_WM_TEMPLATE_INDEX" val="20184553"/>
</p:tagLst>
</file>

<file path=ppt/tags/tag5.xml><?xml version="1.0" encoding="utf-8"?>
<p:tagLst xmlns:p="http://schemas.openxmlformats.org/presentationml/2006/main">
  <p:tag name="KSO_WM_BEAUTIFY_FLAG" val="#wm#"/>
  <p:tag name="KSO_WM_TEMPLATE_CATEGORY" val="custom"/>
  <p:tag name="KSO_WM_TEMPLATE_INDEX" val="20184553"/>
</p:tagLst>
</file>

<file path=ppt/tags/tag6.xml><?xml version="1.0" encoding="utf-8"?>
<p:tagLst xmlns:p="http://schemas.openxmlformats.org/presentationml/2006/main">
  <p:tag name="KSO_WM_BEAUTIFY_FLAG" val="#wm#"/>
  <p:tag name="KSO_WM_TEMPLATE_CATEGORY" val="custom"/>
  <p:tag name="KSO_WM_TEMPLATE_INDEX" val="20184553"/>
</p:tagLst>
</file>

<file path=ppt/tags/tag7.xml><?xml version="1.0" encoding="utf-8"?>
<p:tagLst xmlns:p="http://schemas.openxmlformats.org/presentationml/2006/main">
  <p:tag name="KSO_WM_BEAUTIFY_FLAG" val="#wm#"/>
  <p:tag name="KSO_WM_TEMPLATE_CATEGORY" val="custom"/>
  <p:tag name="KSO_WM_TEMPLATE_INDEX" val="20184553"/>
</p:tagLst>
</file>

<file path=ppt/tags/tag8.xml><?xml version="1.0" encoding="utf-8"?>
<p:tagLst xmlns:p="http://schemas.openxmlformats.org/presentationml/2006/main">
  <p:tag name="KSO_WM_BEAUTIFY_FLAG" val="#wm#"/>
  <p:tag name="KSO_WM_TEMPLATE_CATEGORY" val="custom"/>
  <p:tag name="KSO_WM_TEMPLATE_INDEX" val="20184553"/>
</p:tagLst>
</file>

<file path=ppt/tags/tag9.xml><?xml version="1.0" encoding="utf-8"?>
<p:tagLst xmlns:p="http://schemas.openxmlformats.org/presentationml/2006/main">
  <p:tag name="KSO_WM_BEAUTIFY_FLAG" val="#wm#"/>
  <p:tag name="KSO_WM_TEMPLATE_CATEGORY" val="custom"/>
  <p:tag name="KSO_WM_TEMPLATE_INDEX" val="20184553"/>
</p:tagLst>
</file>

<file path=ppt/theme/theme1.xml><?xml version="1.0" encoding="utf-8"?>
<a:theme xmlns:a="http://schemas.openxmlformats.org/drawingml/2006/main" name="Office Theme">
  <a:themeElements>
    <a:clrScheme name="Foundry">
      <a:dk1>
        <a:sysClr val="windowText" lastClr="000000"/>
      </a:dk1>
      <a:lt1>
        <a:sysClr val="window" lastClr="FFFFFF"/>
      </a:lt1>
      <a:dk2>
        <a:srgbClr val="676A55"/>
      </a:dk2>
      <a:lt2>
        <a:srgbClr val="EAEBDE"/>
      </a:lt2>
      <a:accent1>
        <a:srgbClr val="72A376"/>
      </a:accent1>
      <a:accent2>
        <a:srgbClr val="B0CCB0"/>
      </a:accent2>
      <a:accent3>
        <a:srgbClr val="A8CDD7"/>
      </a:accent3>
      <a:accent4>
        <a:srgbClr val="C0BEAF"/>
      </a:accent4>
      <a:accent5>
        <a:srgbClr val="CEC597"/>
      </a:accent5>
      <a:accent6>
        <a:srgbClr val="E8B7B7"/>
      </a:accent6>
      <a:hlink>
        <a:srgbClr val="DB5353"/>
      </a:hlink>
      <a:folHlink>
        <a:srgbClr val="903638"/>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3391</Words>
  <Application>WPS Presentation</Application>
  <PresentationFormat>宽屏</PresentationFormat>
  <Paragraphs>184</Paragraphs>
  <Slides>12</Slides>
  <Notes>31</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12</vt:i4>
      </vt:variant>
    </vt:vector>
  </HeadingPairs>
  <TitlesOfParts>
    <vt:vector size="25" baseType="lpstr">
      <vt:lpstr>Arial</vt:lpstr>
      <vt:lpstr>SimSun</vt:lpstr>
      <vt:lpstr>Wingdings</vt:lpstr>
      <vt:lpstr>黑体</vt:lpstr>
      <vt:lpstr>Calibri</vt:lpstr>
      <vt:lpstr>Times New Roman</vt:lpstr>
      <vt:lpstr>Arial</vt:lpstr>
      <vt:lpstr>Meiryo UI</vt:lpstr>
      <vt:lpstr>Microsoft YaHei Light</vt:lpstr>
      <vt:lpstr>Times New Roman</vt:lpstr>
      <vt:lpstr>Microsoft YaHei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KIIT</cp:lastModifiedBy>
  <cp:revision>981</cp:revision>
  <dcterms:created xsi:type="dcterms:W3CDTF">2018-03-01T02:03:00Z</dcterms:created>
  <dcterms:modified xsi:type="dcterms:W3CDTF">2024-04-05T20:21:46Z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1033-12.2.0.13489</vt:lpwstr>
  </property>
  <property fmtid="{D5CDD505-2E9C-101B-9397-08002B2CF9AE}" pid="3" name="KSORubyTemplateID">
    <vt:lpwstr>2</vt:lpwstr>
  </property>
  <property fmtid="{D5CDD505-2E9C-101B-9397-08002B2CF9AE}" pid="4" name="ICV">
    <vt:lpwstr>8EB04D937A65400E9E9CB567D1E80BBD_11</vt:lpwstr>
  </property>
</Properties>
</file>

<file path=docProps/thumbnail.jpeg>
</file>